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0" r:id="rId1"/>
  </p:sldMasterIdLst>
  <p:notesMasterIdLst>
    <p:notesMasterId r:id="rId29"/>
  </p:notesMasterIdLst>
  <p:sldIdLst>
    <p:sldId id="390" r:id="rId2"/>
    <p:sldId id="507" r:id="rId3"/>
    <p:sldId id="669" r:id="rId4"/>
    <p:sldId id="509" r:id="rId5"/>
    <p:sldId id="699" r:id="rId6"/>
    <p:sldId id="488" r:id="rId7"/>
    <p:sldId id="486" r:id="rId8"/>
    <p:sldId id="675" r:id="rId9"/>
    <p:sldId id="676" r:id="rId10"/>
    <p:sldId id="454" r:id="rId11"/>
    <p:sldId id="698" r:id="rId12"/>
    <p:sldId id="493" r:id="rId13"/>
    <p:sldId id="696" r:id="rId14"/>
    <p:sldId id="515" r:id="rId15"/>
    <p:sldId id="514" r:id="rId16"/>
    <p:sldId id="516" r:id="rId17"/>
    <p:sldId id="680" r:id="rId18"/>
    <p:sldId id="682" r:id="rId19"/>
    <p:sldId id="683" r:id="rId20"/>
    <p:sldId id="684" r:id="rId21"/>
    <p:sldId id="685" r:id="rId22"/>
    <p:sldId id="686" r:id="rId23"/>
    <p:sldId id="701" r:id="rId24"/>
    <p:sldId id="700" r:id="rId25"/>
    <p:sldId id="522" r:id="rId26"/>
    <p:sldId id="695" r:id="rId27"/>
    <p:sldId id="518"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ppywork" initials="h" lastIdx="1" clrIdx="0">
    <p:extLst>
      <p:ext uri="{19B8F6BF-5375-455C-9EA6-DF929625EA0E}">
        <p15:presenceInfo xmlns:p15="http://schemas.microsoft.com/office/powerpoint/2012/main" userId="happywor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96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EB78D8-E2B2-45FF-9CE5-1EBBF7764238}" v="4" dt="2022-06-11T22:31:58.7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4" autoAdjust="0"/>
    <p:restoredTop sz="94660"/>
  </p:normalViewPr>
  <p:slideViewPr>
    <p:cSldViewPr snapToGrid="0">
      <p:cViewPr varScale="1">
        <p:scale>
          <a:sx n="154" d="100"/>
          <a:sy n="154" d="100"/>
        </p:scale>
        <p:origin x="54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ni Cao" userId="c5b84571-1853-46a8-a521-2bb97cedf8fd" providerId="ADAL" clId="{EBEB78D8-E2B2-45FF-9CE5-1EBBF7764238}"/>
    <pc:docChg chg="custSel delSld modSld sldOrd">
      <pc:chgData name="Lani Cao" userId="c5b84571-1853-46a8-a521-2bb97cedf8fd" providerId="ADAL" clId="{EBEB78D8-E2B2-45FF-9CE5-1EBBF7764238}" dt="2022-06-11T22:30:48.838" v="511" actId="255"/>
      <pc:docMkLst>
        <pc:docMk/>
      </pc:docMkLst>
      <pc:sldChg chg="delSp modSp mod">
        <pc:chgData name="Lani Cao" userId="c5b84571-1853-46a8-a521-2bb97cedf8fd" providerId="ADAL" clId="{EBEB78D8-E2B2-45FF-9CE5-1EBBF7764238}" dt="2022-06-11T22:12:48.152" v="142" actId="20577"/>
        <pc:sldMkLst>
          <pc:docMk/>
          <pc:sldMk cId="3649545698" sldId="390"/>
        </pc:sldMkLst>
        <pc:spChg chg="mod">
          <ac:chgData name="Lani Cao" userId="c5b84571-1853-46a8-a521-2bb97cedf8fd" providerId="ADAL" clId="{EBEB78D8-E2B2-45FF-9CE5-1EBBF7764238}" dt="2022-06-11T22:12:48.152" v="142" actId="20577"/>
          <ac:spMkLst>
            <pc:docMk/>
            <pc:sldMk cId="3649545698" sldId="390"/>
            <ac:spMk id="2" creationId="{00000000-0000-0000-0000-000000000000}"/>
          </ac:spMkLst>
        </pc:spChg>
        <pc:picChg chg="del">
          <ac:chgData name="Lani Cao" userId="c5b84571-1853-46a8-a521-2bb97cedf8fd" providerId="ADAL" clId="{EBEB78D8-E2B2-45FF-9CE5-1EBBF7764238}" dt="2022-06-11T22:11:33.316" v="57" actId="478"/>
          <ac:picMkLst>
            <pc:docMk/>
            <pc:sldMk cId="3649545698" sldId="390"/>
            <ac:picMk id="7" creationId="{00000000-0000-0000-0000-000000000000}"/>
          </ac:picMkLst>
        </pc:picChg>
      </pc:sldChg>
      <pc:sldChg chg="del">
        <pc:chgData name="Lani Cao" userId="c5b84571-1853-46a8-a521-2bb97cedf8fd" providerId="ADAL" clId="{EBEB78D8-E2B2-45FF-9CE5-1EBBF7764238}" dt="2022-06-11T22:14:48.706" v="161" actId="47"/>
        <pc:sldMkLst>
          <pc:docMk/>
          <pc:sldMk cId="1638685769" sldId="400"/>
        </pc:sldMkLst>
      </pc:sldChg>
      <pc:sldChg chg="del">
        <pc:chgData name="Lani Cao" userId="c5b84571-1853-46a8-a521-2bb97cedf8fd" providerId="ADAL" clId="{EBEB78D8-E2B2-45FF-9CE5-1EBBF7764238}" dt="2022-06-11T22:19:05.913" v="257" actId="47"/>
        <pc:sldMkLst>
          <pc:docMk/>
          <pc:sldMk cId="1012847442" sldId="442"/>
        </pc:sldMkLst>
      </pc:sldChg>
      <pc:sldChg chg="del">
        <pc:chgData name="Lani Cao" userId="c5b84571-1853-46a8-a521-2bb97cedf8fd" providerId="ADAL" clId="{EBEB78D8-E2B2-45FF-9CE5-1EBBF7764238}" dt="2022-06-11T22:14:44.593" v="160" actId="47"/>
        <pc:sldMkLst>
          <pc:docMk/>
          <pc:sldMk cId="2094302329" sldId="445"/>
        </pc:sldMkLst>
      </pc:sldChg>
      <pc:sldChg chg="del">
        <pc:chgData name="Lani Cao" userId="c5b84571-1853-46a8-a521-2bb97cedf8fd" providerId="ADAL" clId="{EBEB78D8-E2B2-45FF-9CE5-1EBBF7764238}" dt="2022-06-11T22:14:52.052" v="162" actId="47"/>
        <pc:sldMkLst>
          <pc:docMk/>
          <pc:sldMk cId="2314917113" sldId="449"/>
        </pc:sldMkLst>
      </pc:sldChg>
      <pc:sldChg chg="modSp mod">
        <pc:chgData name="Lani Cao" userId="c5b84571-1853-46a8-a521-2bb97cedf8fd" providerId="ADAL" clId="{EBEB78D8-E2B2-45FF-9CE5-1EBBF7764238}" dt="2022-06-11T22:29:10.450" v="499" actId="20577"/>
        <pc:sldMkLst>
          <pc:docMk/>
          <pc:sldMk cId="2024589959" sldId="454"/>
        </pc:sldMkLst>
        <pc:spChg chg="mod">
          <ac:chgData name="Lani Cao" userId="c5b84571-1853-46a8-a521-2bb97cedf8fd" providerId="ADAL" clId="{EBEB78D8-E2B2-45FF-9CE5-1EBBF7764238}" dt="2022-06-11T22:29:10.450" v="499" actId="20577"/>
          <ac:spMkLst>
            <pc:docMk/>
            <pc:sldMk cId="2024589959" sldId="454"/>
            <ac:spMk id="4" creationId="{84543DE1-CD8F-43D9-940D-BB4AFA60ADD7}"/>
          </ac:spMkLst>
        </pc:spChg>
      </pc:sldChg>
      <pc:sldChg chg="del">
        <pc:chgData name="Lani Cao" userId="c5b84571-1853-46a8-a521-2bb97cedf8fd" providerId="ADAL" clId="{EBEB78D8-E2B2-45FF-9CE5-1EBBF7764238}" dt="2022-06-11T22:14:55.434" v="163" actId="47"/>
        <pc:sldMkLst>
          <pc:docMk/>
          <pc:sldMk cId="2725614852" sldId="466"/>
        </pc:sldMkLst>
      </pc:sldChg>
      <pc:sldChg chg="del">
        <pc:chgData name="Lani Cao" userId="c5b84571-1853-46a8-a521-2bb97cedf8fd" providerId="ADAL" clId="{EBEB78D8-E2B2-45FF-9CE5-1EBBF7764238}" dt="2022-06-11T22:23:50.740" v="395" actId="47"/>
        <pc:sldMkLst>
          <pc:docMk/>
          <pc:sldMk cId="1167525651" sldId="476"/>
        </pc:sldMkLst>
      </pc:sldChg>
      <pc:sldChg chg="del">
        <pc:chgData name="Lani Cao" userId="c5b84571-1853-46a8-a521-2bb97cedf8fd" providerId="ADAL" clId="{EBEB78D8-E2B2-45FF-9CE5-1EBBF7764238}" dt="2022-06-11T22:29:22.885" v="500" actId="47"/>
        <pc:sldMkLst>
          <pc:docMk/>
          <pc:sldMk cId="1067475782" sldId="479"/>
        </pc:sldMkLst>
      </pc:sldChg>
      <pc:sldChg chg="del">
        <pc:chgData name="Lani Cao" userId="c5b84571-1853-46a8-a521-2bb97cedf8fd" providerId="ADAL" clId="{EBEB78D8-E2B2-45FF-9CE5-1EBBF7764238}" dt="2022-06-11T22:18:42.211" v="255" actId="47"/>
        <pc:sldMkLst>
          <pc:docMk/>
          <pc:sldMk cId="305928731" sldId="486"/>
        </pc:sldMkLst>
      </pc:sldChg>
      <pc:sldChg chg="del">
        <pc:chgData name="Lani Cao" userId="c5b84571-1853-46a8-a521-2bb97cedf8fd" providerId="ADAL" clId="{EBEB78D8-E2B2-45FF-9CE5-1EBBF7764238}" dt="2022-06-11T22:14:17.379" v="158" actId="47"/>
        <pc:sldMkLst>
          <pc:docMk/>
          <pc:sldMk cId="937690631" sldId="487"/>
        </pc:sldMkLst>
      </pc:sldChg>
      <pc:sldChg chg="modSp mod">
        <pc:chgData name="Lani Cao" userId="c5b84571-1853-46a8-a521-2bb97cedf8fd" providerId="ADAL" clId="{EBEB78D8-E2B2-45FF-9CE5-1EBBF7764238}" dt="2022-06-11T22:30:07.853" v="509" actId="255"/>
        <pc:sldMkLst>
          <pc:docMk/>
          <pc:sldMk cId="1714783732" sldId="488"/>
        </pc:sldMkLst>
        <pc:spChg chg="mod">
          <ac:chgData name="Lani Cao" userId="c5b84571-1853-46a8-a521-2bb97cedf8fd" providerId="ADAL" clId="{EBEB78D8-E2B2-45FF-9CE5-1EBBF7764238}" dt="2022-06-11T22:30:07.853" v="509" actId="255"/>
          <ac:spMkLst>
            <pc:docMk/>
            <pc:sldMk cId="1714783732" sldId="488"/>
            <ac:spMk id="4" creationId="{84543DE1-CD8F-43D9-940D-BB4AFA60ADD7}"/>
          </ac:spMkLst>
        </pc:spChg>
      </pc:sldChg>
      <pc:sldChg chg="del">
        <pc:chgData name="Lani Cao" userId="c5b84571-1853-46a8-a521-2bb97cedf8fd" providerId="ADAL" clId="{EBEB78D8-E2B2-45FF-9CE5-1EBBF7764238}" dt="2022-06-11T22:20:08.211" v="260" actId="47"/>
        <pc:sldMkLst>
          <pc:docMk/>
          <pc:sldMk cId="463111879" sldId="496"/>
        </pc:sldMkLst>
      </pc:sldChg>
      <pc:sldChg chg="del">
        <pc:chgData name="Lani Cao" userId="c5b84571-1853-46a8-a521-2bb97cedf8fd" providerId="ADAL" clId="{EBEB78D8-E2B2-45FF-9CE5-1EBBF7764238}" dt="2022-06-11T22:20:10.282" v="261" actId="47"/>
        <pc:sldMkLst>
          <pc:docMk/>
          <pc:sldMk cId="2026266798" sldId="497"/>
        </pc:sldMkLst>
      </pc:sldChg>
      <pc:sldChg chg="del">
        <pc:chgData name="Lani Cao" userId="c5b84571-1853-46a8-a521-2bb97cedf8fd" providerId="ADAL" clId="{EBEB78D8-E2B2-45FF-9CE5-1EBBF7764238}" dt="2022-06-11T22:20:14.554" v="262" actId="47"/>
        <pc:sldMkLst>
          <pc:docMk/>
          <pc:sldMk cId="1225104333" sldId="498"/>
        </pc:sldMkLst>
      </pc:sldChg>
      <pc:sldChg chg="modSp mod ord">
        <pc:chgData name="Lani Cao" userId="c5b84571-1853-46a8-a521-2bb97cedf8fd" providerId="ADAL" clId="{EBEB78D8-E2B2-45FF-9CE5-1EBBF7764238}" dt="2022-06-11T22:18:34.532" v="253" actId="20577"/>
        <pc:sldMkLst>
          <pc:docMk/>
          <pc:sldMk cId="1505571266" sldId="509"/>
        </pc:sldMkLst>
        <pc:spChg chg="mod">
          <ac:chgData name="Lani Cao" userId="c5b84571-1853-46a8-a521-2bb97cedf8fd" providerId="ADAL" clId="{EBEB78D8-E2B2-45FF-9CE5-1EBBF7764238}" dt="2022-06-11T22:18:34.532" v="253" actId="20577"/>
          <ac:spMkLst>
            <pc:docMk/>
            <pc:sldMk cId="1505571266" sldId="509"/>
            <ac:spMk id="4" creationId="{84543DE1-CD8F-43D9-940D-BB4AFA60ADD7}"/>
          </ac:spMkLst>
        </pc:spChg>
      </pc:sldChg>
      <pc:sldChg chg="modSp mod">
        <pc:chgData name="Lani Cao" userId="c5b84571-1853-46a8-a521-2bb97cedf8fd" providerId="ADAL" clId="{EBEB78D8-E2B2-45FF-9CE5-1EBBF7764238}" dt="2022-06-11T22:26:20.110" v="436" actId="255"/>
        <pc:sldMkLst>
          <pc:docMk/>
          <pc:sldMk cId="1349060013" sldId="516"/>
        </pc:sldMkLst>
        <pc:spChg chg="mod">
          <ac:chgData name="Lani Cao" userId="c5b84571-1853-46a8-a521-2bb97cedf8fd" providerId="ADAL" clId="{EBEB78D8-E2B2-45FF-9CE5-1EBBF7764238}" dt="2022-06-11T22:26:20.110" v="436" actId="255"/>
          <ac:spMkLst>
            <pc:docMk/>
            <pc:sldMk cId="1349060013" sldId="516"/>
            <ac:spMk id="4" creationId="{9A33BC56-1F27-471C-844C-3F0388D590F0}"/>
          </ac:spMkLst>
        </pc:spChg>
      </pc:sldChg>
      <pc:sldChg chg="del">
        <pc:chgData name="Lani Cao" userId="c5b84571-1853-46a8-a521-2bb97cedf8fd" providerId="ADAL" clId="{EBEB78D8-E2B2-45FF-9CE5-1EBBF7764238}" dt="2022-06-11T22:12:25.892" v="125" actId="47"/>
        <pc:sldMkLst>
          <pc:docMk/>
          <pc:sldMk cId="3130328034" sldId="520"/>
        </pc:sldMkLst>
      </pc:sldChg>
      <pc:sldChg chg="del">
        <pc:chgData name="Lani Cao" userId="c5b84571-1853-46a8-a521-2bb97cedf8fd" providerId="ADAL" clId="{EBEB78D8-E2B2-45FF-9CE5-1EBBF7764238}" dt="2022-06-11T22:16:07.797" v="165" actId="47"/>
        <pc:sldMkLst>
          <pc:docMk/>
          <pc:sldMk cId="2209384089" sldId="521"/>
        </pc:sldMkLst>
      </pc:sldChg>
      <pc:sldChg chg="del">
        <pc:chgData name="Lani Cao" userId="c5b84571-1853-46a8-a521-2bb97cedf8fd" providerId="ADAL" clId="{EBEB78D8-E2B2-45FF-9CE5-1EBBF7764238}" dt="2022-06-11T22:18:40.106" v="254" actId="47"/>
        <pc:sldMkLst>
          <pc:docMk/>
          <pc:sldMk cId="176725419" sldId="522"/>
        </pc:sldMkLst>
      </pc:sldChg>
      <pc:sldChg chg="del">
        <pc:chgData name="Lani Cao" userId="c5b84571-1853-46a8-a521-2bb97cedf8fd" providerId="ADAL" clId="{EBEB78D8-E2B2-45FF-9CE5-1EBBF7764238}" dt="2022-06-11T22:10:47.285" v="0" actId="47"/>
        <pc:sldMkLst>
          <pc:docMk/>
          <pc:sldMk cId="1625414562" sldId="667"/>
        </pc:sldMkLst>
      </pc:sldChg>
      <pc:sldChg chg="del">
        <pc:chgData name="Lani Cao" userId="c5b84571-1853-46a8-a521-2bb97cedf8fd" providerId="ADAL" clId="{EBEB78D8-E2B2-45FF-9CE5-1EBBF7764238}" dt="2022-06-11T22:10:49.287" v="1" actId="47"/>
        <pc:sldMkLst>
          <pc:docMk/>
          <pc:sldMk cId="1613134002" sldId="668"/>
        </pc:sldMkLst>
      </pc:sldChg>
      <pc:sldChg chg="del">
        <pc:chgData name="Lani Cao" userId="c5b84571-1853-46a8-a521-2bb97cedf8fd" providerId="ADAL" clId="{EBEB78D8-E2B2-45FF-9CE5-1EBBF7764238}" dt="2022-06-11T22:10:52.454" v="2" actId="47"/>
        <pc:sldMkLst>
          <pc:docMk/>
          <pc:sldMk cId="4179891719" sldId="670"/>
        </pc:sldMkLst>
      </pc:sldChg>
      <pc:sldChg chg="del">
        <pc:chgData name="Lani Cao" userId="c5b84571-1853-46a8-a521-2bb97cedf8fd" providerId="ADAL" clId="{EBEB78D8-E2B2-45FF-9CE5-1EBBF7764238}" dt="2022-06-11T22:10:54.837" v="3" actId="47"/>
        <pc:sldMkLst>
          <pc:docMk/>
          <pc:sldMk cId="2978644078" sldId="671"/>
        </pc:sldMkLst>
      </pc:sldChg>
      <pc:sldChg chg="del">
        <pc:chgData name="Lani Cao" userId="c5b84571-1853-46a8-a521-2bb97cedf8fd" providerId="ADAL" clId="{EBEB78D8-E2B2-45FF-9CE5-1EBBF7764238}" dt="2022-06-11T22:12:57.721" v="143" actId="47"/>
        <pc:sldMkLst>
          <pc:docMk/>
          <pc:sldMk cId="2653743411" sldId="672"/>
        </pc:sldMkLst>
      </pc:sldChg>
      <pc:sldChg chg="del">
        <pc:chgData name="Lani Cao" userId="c5b84571-1853-46a8-a521-2bb97cedf8fd" providerId="ADAL" clId="{EBEB78D8-E2B2-45FF-9CE5-1EBBF7764238}" dt="2022-06-11T22:13:05.055" v="144" actId="47"/>
        <pc:sldMkLst>
          <pc:docMk/>
          <pc:sldMk cId="3179760123" sldId="674"/>
        </pc:sldMkLst>
      </pc:sldChg>
      <pc:sldChg chg="modSp mod">
        <pc:chgData name="Lani Cao" userId="c5b84571-1853-46a8-a521-2bb97cedf8fd" providerId="ADAL" clId="{EBEB78D8-E2B2-45FF-9CE5-1EBBF7764238}" dt="2022-06-11T22:29:57.205" v="508" actId="255"/>
        <pc:sldMkLst>
          <pc:docMk/>
          <pc:sldMk cId="1706117575" sldId="675"/>
        </pc:sldMkLst>
        <pc:spChg chg="mod">
          <ac:chgData name="Lani Cao" userId="c5b84571-1853-46a8-a521-2bb97cedf8fd" providerId="ADAL" clId="{EBEB78D8-E2B2-45FF-9CE5-1EBBF7764238}" dt="2022-06-11T22:29:57.205" v="508" actId="255"/>
          <ac:spMkLst>
            <pc:docMk/>
            <pc:sldMk cId="1706117575" sldId="675"/>
            <ac:spMk id="4" creationId="{84543DE1-CD8F-43D9-940D-BB4AFA60ADD7}"/>
          </ac:spMkLst>
        </pc:spChg>
      </pc:sldChg>
      <pc:sldChg chg="modSp mod">
        <pc:chgData name="Lani Cao" userId="c5b84571-1853-46a8-a521-2bb97cedf8fd" providerId="ADAL" clId="{EBEB78D8-E2B2-45FF-9CE5-1EBBF7764238}" dt="2022-06-11T22:29:44.288" v="506" actId="20577"/>
        <pc:sldMkLst>
          <pc:docMk/>
          <pc:sldMk cId="3881571558" sldId="676"/>
        </pc:sldMkLst>
        <pc:spChg chg="mod">
          <ac:chgData name="Lani Cao" userId="c5b84571-1853-46a8-a521-2bb97cedf8fd" providerId="ADAL" clId="{EBEB78D8-E2B2-45FF-9CE5-1EBBF7764238}" dt="2022-06-11T22:29:44.288" v="506" actId="20577"/>
          <ac:spMkLst>
            <pc:docMk/>
            <pc:sldMk cId="3881571558" sldId="676"/>
            <ac:spMk id="4" creationId="{84543DE1-CD8F-43D9-940D-BB4AFA60ADD7}"/>
          </ac:spMkLst>
        </pc:spChg>
      </pc:sldChg>
      <pc:sldChg chg="del">
        <pc:chgData name="Lani Cao" userId="c5b84571-1853-46a8-a521-2bb97cedf8fd" providerId="ADAL" clId="{EBEB78D8-E2B2-45FF-9CE5-1EBBF7764238}" dt="2022-06-11T22:14:39.387" v="159" actId="47"/>
        <pc:sldMkLst>
          <pc:docMk/>
          <pc:sldMk cId="4163885367" sldId="677"/>
        </pc:sldMkLst>
      </pc:sldChg>
      <pc:sldChg chg="del">
        <pc:chgData name="Lani Cao" userId="c5b84571-1853-46a8-a521-2bb97cedf8fd" providerId="ADAL" clId="{EBEB78D8-E2B2-45FF-9CE5-1EBBF7764238}" dt="2022-06-11T22:19:12.993" v="258" actId="47"/>
        <pc:sldMkLst>
          <pc:docMk/>
          <pc:sldMk cId="3007904137" sldId="679"/>
        </pc:sldMkLst>
      </pc:sldChg>
      <pc:sldChg chg="delSp mod">
        <pc:chgData name="Lani Cao" userId="c5b84571-1853-46a8-a521-2bb97cedf8fd" providerId="ADAL" clId="{EBEB78D8-E2B2-45FF-9CE5-1EBBF7764238}" dt="2022-06-11T22:20:34.397" v="264" actId="478"/>
        <pc:sldMkLst>
          <pc:docMk/>
          <pc:sldMk cId="1514642846" sldId="680"/>
        </pc:sldMkLst>
        <pc:picChg chg="del">
          <ac:chgData name="Lani Cao" userId="c5b84571-1853-46a8-a521-2bb97cedf8fd" providerId="ADAL" clId="{EBEB78D8-E2B2-45FF-9CE5-1EBBF7764238}" dt="2022-06-11T22:20:34.397" v="264" actId="478"/>
          <ac:picMkLst>
            <pc:docMk/>
            <pc:sldMk cId="1514642846" sldId="680"/>
            <ac:picMk id="7" creationId="{00000000-0000-0000-0000-000000000000}"/>
          </ac:picMkLst>
        </pc:picChg>
      </pc:sldChg>
      <pc:sldChg chg="del">
        <pc:chgData name="Lani Cao" userId="c5b84571-1853-46a8-a521-2bb97cedf8fd" providerId="ADAL" clId="{EBEB78D8-E2B2-45FF-9CE5-1EBBF7764238}" dt="2022-06-11T22:26:29.137" v="437" actId="47"/>
        <pc:sldMkLst>
          <pc:docMk/>
          <pc:sldMk cId="3822347435" sldId="681"/>
        </pc:sldMkLst>
      </pc:sldChg>
      <pc:sldChg chg="modSp mod">
        <pc:chgData name="Lani Cao" userId="c5b84571-1853-46a8-a521-2bb97cedf8fd" providerId="ADAL" clId="{EBEB78D8-E2B2-45FF-9CE5-1EBBF7764238}" dt="2022-06-11T22:27:03.597" v="440" actId="255"/>
        <pc:sldMkLst>
          <pc:docMk/>
          <pc:sldMk cId="2226271905" sldId="682"/>
        </pc:sldMkLst>
        <pc:spChg chg="mod">
          <ac:chgData name="Lani Cao" userId="c5b84571-1853-46a8-a521-2bb97cedf8fd" providerId="ADAL" clId="{EBEB78D8-E2B2-45FF-9CE5-1EBBF7764238}" dt="2022-06-11T22:27:03.597" v="440" actId="255"/>
          <ac:spMkLst>
            <pc:docMk/>
            <pc:sldMk cId="2226271905" sldId="682"/>
            <ac:spMk id="2" creationId="{ED312E53-B56A-3949-9280-71DF50582913}"/>
          </ac:spMkLst>
        </pc:spChg>
      </pc:sldChg>
      <pc:sldChg chg="modSp mod">
        <pc:chgData name="Lani Cao" userId="c5b84571-1853-46a8-a521-2bb97cedf8fd" providerId="ADAL" clId="{EBEB78D8-E2B2-45FF-9CE5-1EBBF7764238}" dt="2022-06-11T22:26:54.143" v="439" actId="255"/>
        <pc:sldMkLst>
          <pc:docMk/>
          <pc:sldMk cId="2213555455" sldId="683"/>
        </pc:sldMkLst>
        <pc:spChg chg="mod">
          <ac:chgData name="Lani Cao" userId="c5b84571-1853-46a8-a521-2bb97cedf8fd" providerId="ADAL" clId="{EBEB78D8-E2B2-45FF-9CE5-1EBBF7764238}" dt="2022-06-11T22:26:47.198" v="438" actId="255"/>
          <ac:spMkLst>
            <pc:docMk/>
            <pc:sldMk cId="2213555455" sldId="683"/>
            <ac:spMk id="2" creationId="{ED312E53-B56A-3949-9280-71DF50582913}"/>
          </ac:spMkLst>
        </pc:spChg>
        <pc:spChg chg="mod">
          <ac:chgData name="Lani Cao" userId="c5b84571-1853-46a8-a521-2bb97cedf8fd" providerId="ADAL" clId="{EBEB78D8-E2B2-45FF-9CE5-1EBBF7764238}" dt="2022-06-11T22:26:54.143" v="439" actId="255"/>
          <ac:spMkLst>
            <pc:docMk/>
            <pc:sldMk cId="2213555455" sldId="683"/>
            <ac:spMk id="3" creationId="{5F801C36-0F6F-A24F-AC85-BD55069EFB4A}"/>
          </ac:spMkLst>
        </pc:spChg>
      </pc:sldChg>
      <pc:sldChg chg="modSp mod">
        <pc:chgData name="Lani Cao" userId="c5b84571-1853-46a8-a521-2bb97cedf8fd" providerId="ADAL" clId="{EBEB78D8-E2B2-45FF-9CE5-1EBBF7764238}" dt="2022-06-11T22:27:19.517" v="443" actId="255"/>
        <pc:sldMkLst>
          <pc:docMk/>
          <pc:sldMk cId="1227328102" sldId="684"/>
        </pc:sldMkLst>
        <pc:spChg chg="mod">
          <ac:chgData name="Lani Cao" userId="c5b84571-1853-46a8-a521-2bb97cedf8fd" providerId="ADAL" clId="{EBEB78D8-E2B2-45FF-9CE5-1EBBF7764238}" dt="2022-06-11T22:27:19.517" v="443" actId="255"/>
          <ac:spMkLst>
            <pc:docMk/>
            <pc:sldMk cId="1227328102" sldId="684"/>
            <ac:spMk id="2" creationId="{ED312E53-B56A-3949-9280-71DF50582913}"/>
          </ac:spMkLst>
        </pc:spChg>
        <pc:spChg chg="mod">
          <ac:chgData name="Lani Cao" userId="c5b84571-1853-46a8-a521-2bb97cedf8fd" providerId="ADAL" clId="{EBEB78D8-E2B2-45FF-9CE5-1EBBF7764238}" dt="2022-06-11T22:27:14.005" v="442" actId="27636"/>
          <ac:spMkLst>
            <pc:docMk/>
            <pc:sldMk cId="1227328102" sldId="684"/>
            <ac:spMk id="3" creationId="{5F801C36-0F6F-A24F-AC85-BD55069EFB4A}"/>
          </ac:spMkLst>
        </pc:spChg>
      </pc:sldChg>
      <pc:sldChg chg="modSp mod">
        <pc:chgData name="Lani Cao" userId="c5b84571-1853-46a8-a521-2bb97cedf8fd" providerId="ADAL" clId="{EBEB78D8-E2B2-45FF-9CE5-1EBBF7764238}" dt="2022-06-11T22:27:36.742" v="445" actId="255"/>
        <pc:sldMkLst>
          <pc:docMk/>
          <pc:sldMk cId="303936505" sldId="685"/>
        </pc:sldMkLst>
        <pc:spChg chg="mod">
          <ac:chgData name="Lani Cao" userId="c5b84571-1853-46a8-a521-2bb97cedf8fd" providerId="ADAL" clId="{EBEB78D8-E2B2-45FF-9CE5-1EBBF7764238}" dt="2022-06-11T22:27:36.742" v="445" actId="255"/>
          <ac:spMkLst>
            <pc:docMk/>
            <pc:sldMk cId="303936505" sldId="685"/>
            <ac:spMk id="2" creationId="{ED312E53-B56A-3949-9280-71DF50582913}"/>
          </ac:spMkLst>
        </pc:spChg>
        <pc:spChg chg="mod">
          <ac:chgData name="Lani Cao" userId="c5b84571-1853-46a8-a521-2bb97cedf8fd" providerId="ADAL" clId="{EBEB78D8-E2B2-45FF-9CE5-1EBBF7764238}" dt="2022-06-11T22:27:30.855" v="444" actId="255"/>
          <ac:spMkLst>
            <pc:docMk/>
            <pc:sldMk cId="303936505" sldId="685"/>
            <ac:spMk id="3" creationId="{5F801C36-0F6F-A24F-AC85-BD55069EFB4A}"/>
          </ac:spMkLst>
        </pc:spChg>
      </pc:sldChg>
      <pc:sldChg chg="modSp mod">
        <pc:chgData name="Lani Cao" userId="c5b84571-1853-46a8-a521-2bb97cedf8fd" providerId="ADAL" clId="{EBEB78D8-E2B2-45FF-9CE5-1EBBF7764238}" dt="2022-06-11T22:27:55.630" v="447" actId="255"/>
        <pc:sldMkLst>
          <pc:docMk/>
          <pc:sldMk cId="1984031202" sldId="686"/>
        </pc:sldMkLst>
        <pc:spChg chg="mod">
          <ac:chgData name="Lani Cao" userId="c5b84571-1853-46a8-a521-2bb97cedf8fd" providerId="ADAL" clId="{EBEB78D8-E2B2-45FF-9CE5-1EBBF7764238}" dt="2022-06-11T22:27:46.021" v="446" actId="255"/>
          <ac:spMkLst>
            <pc:docMk/>
            <pc:sldMk cId="1984031202" sldId="686"/>
            <ac:spMk id="2" creationId="{ED312E53-B56A-3949-9280-71DF50582913}"/>
          </ac:spMkLst>
        </pc:spChg>
        <pc:spChg chg="mod">
          <ac:chgData name="Lani Cao" userId="c5b84571-1853-46a8-a521-2bb97cedf8fd" providerId="ADAL" clId="{EBEB78D8-E2B2-45FF-9CE5-1EBBF7764238}" dt="2022-06-11T22:27:55.630" v="447" actId="255"/>
          <ac:spMkLst>
            <pc:docMk/>
            <pc:sldMk cId="1984031202" sldId="686"/>
            <ac:spMk id="3" creationId="{5F801C36-0F6F-A24F-AC85-BD55069EFB4A}"/>
          </ac:spMkLst>
        </pc:spChg>
      </pc:sldChg>
      <pc:sldChg chg="del">
        <pc:chgData name="Lani Cao" userId="c5b84571-1853-46a8-a521-2bb97cedf8fd" providerId="ADAL" clId="{EBEB78D8-E2B2-45FF-9CE5-1EBBF7764238}" dt="2022-06-11T22:21:13.523" v="265" actId="47"/>
        <pc:sldMkLst>
          <pc:docMk/>
          <pc:sldMk cId="572589452" sldId="687"/>
        </pc:sldMkLst>
      </pc:sldChg>
      <pc:sldChg chg="del">
        <pc:chgData name="Lani Cao" userId="c5b84571-1853-46a8-a521-2bb97cedf8fd" providerId="ADAL" clId="{EBEB78D8-E2B2-45FF-9CE5-1EBBF7764238}" dt="2022-06-11T22:21:17.388" v="266" actId="47"/>
        <pc:sldMkLst>
          <pc:docMk/>
          <pc:sldMk cId="2262248554" sldId="688"/>
        </pc:sldMkLst>
      </pc:sldChg>
      <pc:sldChg chg="del">
        <pc:chgData name="Lani Cao" userId="c5b84571-1853-46a8-a521-2bb97cedf8fd" providerId="ADAL" clId="{EBEB78D8-E2B2-45FF-9CE5-1EBBF7764238}" dt="2022-06-11T22:21:19.128" v="267" actId="47"/>
        <pc:sldMkLst>
          <pc:docMk/>
          <pc:sldMk cId="1441398700" sldId="689"/>
        </pc:sldMkLst>
      </pc:sldChg>
      <pc:sldChg chg="del">
        <pc:chgData name="Lani Cao" userId="c5b84571-1853-46a8-a521-2bb97cedf8fd" providerId="ADAL" clId="{EBEB78D8-E2B2-45FF-9CE5-1EBBF7764238}" dt="2022-06-11T22:21:22.114" v="268" actId="47"/>
        <pc:sldMkLst>
          <pc:docMk/>
          <pc:sldMk cId="4238398816" sldId="690"/>
        </pc:sldMkLst>
      </pc:sldChg>
      <pc:sldChg chg="del">
        <pc:chgData name="Lani Cao" userId="c5b84571-1853-46a8-a521-2bb97cedf8fd" providerId="ADAL" clId="{EBEB78D8-E2B2-45FF-9CE5-1EBBF7764238}" dt="2022-06-11T22:15:49.788" v="164" actId="47"/>
        <pc:sldMkLst>
          <pc:docMk/>
          <pc:sldMk cId="2883600506" sldId="691"/>
        </pc:sldMkLst>
      </pc:sldChg>
      <pc:sldChg chg="del">
        <pc:chgData name="Lani Cao" userId="c5b84571-1853-46a8-a521-2bb97cedf8fd" providerId="ADAL" clId="{EBEB78D8-E2B2-45FF-9CE5-1EBBF7764238}" dt="2022-06-11T22:21:24.529" v="269" actId="47"/>
        <pc:sldMkLst>
          <pc:docMk/>
          <pc:sldMk cId="2233302233" sldId="692"/>
        </pc:sldMkLst>
      </pc:sldChg>
      <pc:sldChg chg="del">
        <pc:chgData name="Lani Cao" userId="c5b84571-1853-46a8-a521-2bb97cedf8fd" providerId="ADAL" clId="{EBEB78D8-E2B2-45FF-9CE5-1EBBF7764238}" dt="2022-06-11T22:21:26.564" v="270" actId="47"/>
        <pc:sldMkLst>
          <pc:docMk/>
          <pc:sldMk cId="3629057584" sldId="693"/>
        </pc:sldMkLst>
      </pc:sldChg>
      <pc:sldChg chg="del">
        <pc:chgData name="Lani Cao" userId="c5b84571-1853-46a8-a521-2bb97cedf8fd" providerId="ADAL" clId="{EBEB78D8-E2B2-45FF-9CE5-1EBBF7764238}" dt="2022-06-11T22:21:30.306" v="271" actId="47"/>
        <pc:sldMkLst>
          <pc:docMk/>
          <pc:sldMk cId="2342596843" sldId="694"/>
        </pc:sldMkLst>
      </pc:sldChg>
      <pc:sldChg chg="delSp mod">
        <pc:chgData name="Lani Cao" userId="c5b84571-1853-46a8-a521-2bb97cedf8fd" providerId="ADAL" clId="{EBEB78D8-E2B2-45FF-9CE5-1EBBF7764238}" dt="2022-06-11T22:20:24.918" v="263" actId="478"/>
        <pc:sldMkLst>
          <pc:docMk/>
          <pc:sldMk cId="971919345" sldId="696"/>
        </pc:sldMkLst>
        <pc:picChg chg="del">
          <ac:chgData name="Lani Cao" userId="c5b84571-1853-46a8-a521-2bb97cedf8fd" providerId="ADAL" clId="{EBEB78D8-E2B2-45FF-9CE5-1EBBF7764238}" dt="2022-06-11T22:20:24.918" v="263" actId="478"/>
          <ac:picMkLst>
            <pc:docMk/>
            <pc:sldMk cId="971919345" sldId="696"/>
            <ac:picMk id="7" creationId="{00000000-0000-0000-0000-000000000000}"/>
          </ac:picMkLst>
        </pc:picChg>
      </pc:sldChg>
      <pc:sldChg chg="delSp mod">
        <pc:chgData name="Lani Cao" userId="c5b84571-1853-46a8-a521-2bb97cedf8fd" providerId="ADAL" clId="{EBEB78D8-E2B2-45FF-9CE5-1EBBF7764238}" dt="2022-06-11T22:19:50.932" v="259" actId="478"/>
        <pc:sldMkLst>
          <pc:docMk/>
          <pc:sldMk cId="4084061646" sldId="698"/>
        </pc:sldMkLst>
        <pc:picChg chg="del">
          <ac:chgData name="Lani Cao" userId="c5b84571-1853-46a8-a521-2bb97cedf8fd" providerId="ADAL" clId="{EBEB78D8-E2B2-45FF-9CE5-1EBBF7764238}" dt="2022-06-11T22:19:50.932" v="259" actId="478"/>
          <ac:picMkLst>
            <pc:docMk/>
            <pc:sldMk cId="4084061646" sldId="698"/>
            <ac:picMk id="7" creationId="{00000000-0000-0000-0000-000000000000}"/>
          </ac:picMkLst>
        </pc:picChg>
      </pc:sldChg>
      <pc:sldChg chg="delSp mod">
        <pc:chgData name="Lani Cao" userId="c5b84571-1853-46a8-a521-2bb97cedf8fd" providerId="ADAL" clId="{EBEB78D8-E2B2-45FF-9CE5-1EBBF7764238}" dt="2022-06-11T22:18:51.266" v="256" actId="478"/>
        <pc:sldMkLst>
          <pc:docMk/>
          <pc:sldMk cId="2143746542" sldId="699"/>
        </pc:sldMkLst>
        <pc:picChg chg="del">
          <ac:chgData name="Lani Cao" userId="c5b84571-1853-46a8-a521-2bb97cedf8fd" providerId="ADAL" clId="{EBEB78D8-E2B2-45FF-9CE5-1EBBF7764238}" dt="2022-06-11T22:18:51.266" v="256" actId="478"/>
          <ac:picMkLst>
            <pc:docMk/>
            <pc:sldMk cId="2143746542" sldId="699"/>
            <ac:picMk id="7" creationId="{00000000-0000-0000-0000-000000000000}"/>
          </ac:picMkLst>
        </pc:picChg>
      </pc:sldChg>
      <pc:sldChg chg="modSp mod">
        <pc:chgData name="Lani Cao" userId="c5b84571-1853-46a8-a521-2bb97cedf8fd" providerId="ADAL" clId="{EBEB78D8-E2B2-45FF-9CE5-1EBBF7764238}" dt="2022-06-11T22:30:48.838" v="511" actId="255"/>
        <pc:sldMkLst>
          <pc:docMk/>
          <pc:sldMk cId="2810186369" sldId="700"/>
        </pc:sldMkLst>
        <pc:spChg chg="mod">
          <ac:chgData name="Lani Cao" userId="c5b84571-1853-46a8-a521-2bb97cedf8fd" providerId="ADAL" clId="{EBEB78D8-E2B2-45FF-9CE5-1EBBF7764238}" dt="2022-06-11T22:30:48.838" v="511" actId="255"/>
          <ac:spMkLst>
            <pc:docMk/>
            <pc:sldMk cId="2810186369" sldId="700"/>
            <ac:spMk id="2" creationId="{ED312E53-B56A-3949-9280-71DF50582913}"/>
          </ac:spMkLst>
        </pc:spChg>
        <pc:spChg chg="mod">
          <ac:chgData name="Lani Cao" userId="c5b84571-1853-46a8-a521-2bb97cedf8fd" providerId="ADAL" clId="{EBEB78D8-E2B2-45FF-9CE5-1EBBF7764238}" dt="2022-06-11T22:23:19.350" v="394" actId="20577"/>
          <ac:spMkLst>
            <pc:docMk/>
            <pc:sldMk cId="2810186369" sldId="700"/>
            <ac:spMk id="3" creationId="{5F801C36-0F6F-A24F-AC85-BD55069EFB4A}"/>
          </ac:spMkLst>
        </pc:spChg>
      </pc:sldChg>
      <pc:sldChg chg="modSp mod">
        <pc:chgData name="Lani Cao" userId="c5b84571-1853-46a8-a521-2bb97cedf8fd" providerId="ADAL" clId="{EBEB78D8-E2B2-45FF-9CE5-1EBBF7764238}" dt="2022-06-11T22:30:40.653" v="510" actId="255"/>
        <pc:sldMkLst>
          <pc:docMk/>
          <pc:sldMk cId="1332895637" sldId="701"/>
        </pc:sldMkLst>
        <pc:spChg chg="mod">
          <ac:chgData name="Lani Cao" userId="c5b84571-1853-46a8-a521-2bb97cedf8fd" providerId="ADAL" clId="{EBEB78D8-E2B2-45FF-9CE5-1EBBF7764238}" dt="2022-06-11T22:30:40.653" v="510" actId="255"/>
          <ac:spMkLst>
            <pc:docMk/>
            <pc:sldMk cId="1332895637" sldId="701"/>
            <ac:spMk id="2" creationId="{ED312E53-B56A-3949-9280-71DF50582913}"/>
          </ac:spMkLst>
        </pc:spChg>
        <pc:spChg chg="mod">
          <ac:chgData name="Lani Cao" userId="c5b84571-1853-46a8-a521-2bb97cedf8fd" providerId="ADAL" clId="{EBEB78D8-E2B2-45FF-9CE5-1EBBF7764238}" dt="2022-06-11T22:28:38.750" v="495" actId="20577"/>
          <ac:spMkLst>
            <pc:docMk/>
            <pc:sldMk cId="1332895637" sldId="701"/>
            <ac:spMk id="3" creationId="{5F801C36-0F6F-A24F-AC85-BD55069EFB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E28B7DA-F8B4-448C-B69A-AD7322F1FA7B}" type="datetimeFigureOut">
              <a:rPr lang="en-US" smtClean="0"/>
              <a:t>6/11/2022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1B10670-BDCA-4E44-B296-9AAFEB27F8DB}" type="slidenum">
              <a:rPr lang="en-US" smtClean="0"/>
              <a:t>‹#›</a:t>
            </a:fld>
            <a:endParaRPr lang="en-US"/>
          </a:p>
        </p:txBody>
      </p:sp>
    </p:spTree>
    <p:extLst>
      <p:ext uri="{BB962C8B-B14F-4D97-AF65-F5344CB8AC3E}">
        <p14:creationId xmlns:p14="http://schemas.microsoft.com/office/powerpoint/2010/main" val="4056205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a:t>New Government Brought New Change, Summary, to provide information for the people who have immigration interest.  This firm has the mission and the history of serving the community. Long term speaker for major Chinese radios, </a:t>
            </a:r>
            <a:r>
              <a:rPr lang="en-US" altLang="zh-CN" err="1"/>
              <a:t>immigragtion</a:t>
            </a:r>
            <a:r>
              <a:rPr lang="en-US" altLang="zh-CN"/>
              <a:t> law’s feature made me the habit to know the most update law and policy. </a:t>
            </a:r>
            <a:endParaRPr lang="en-US"/>
          </a:p>
        </p:txBody>
      </p:sp>
      <p:sp>
        <p:nvSpPr>
          <p:cNvPr id="4" name="Slide Number Placeholder 3"/>
          <p:cNvSpPr>
            <a:spLocks noGrp="1"/>
          </p:cNvSpPr>
          <p:nvPr>
            <p:ph type="sldNum" sz="quarter" idx="5"/>
          </p:nvPr>
        </p:nvSpPr>
        <p:spPr/>
        <p:txBody>
          <a:bodyPr/>
          <a:lstStyle/>
          <a:p>
            <a:fld id="{91B10670-BDCA-4E44-B296-9AAFEB27F8DB}" type="slidenum">
              <a:rPr lang="en-US" smtClean="0"/>
              <a:t>2</a:t>
            </a:fld>
            <a:endParaRPr lang="en-US"/>
          </a:p>
        </p:txBody>
      </p:sp>
    </p:spTree>
    <p:extLst>
      <p:ext uri="{BB962C8B-B14F-4D97-AF65-F5344CB8AC3E}">
        <p14:creationId xmlns:p14="http://schemas.microsoft.com/office/powerpoint/2010/main" val="18726314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B10670-BDCA-4E44-B296-9AAFEB27F8DB}" type="slidenum">
              <a:rPr lang="en-US" smtClean="0"/>
              <a:t>13</a:t>
            </a:fld>
            <a:endParaRPr lang="en-US"/>
          </a:p>
        </p:txBody>
      </p:sp>
    </p:spTree>
    <p:extLst>
      <p:ext uri="{BB962C8B-B14F-4D97-AF65-F5344CB8AC3E}">
        <p14:creationId xmlns:p14="http://schemas.microsoft.com/office/powerpoint/2010/main" val="2815888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B10670-BDCA-4E44-B296-9AAFEB27F8DB}" type="slidenum">
              <a:rPr lang="en-US" smtClean="0"/>
              <a:t>17</a:t>
            </a:fld>
            <a:endParaRPr lang="en-US"/>
          </a:p>
        </p:txBody>
      </p:sp>
    </p:spTree>
    <p:extLst>
      <p:ext uri="{BB962C8B-B14F-4D97-AF65-F5344CB8AC3E}">
        <p14:creationId xmlns:p14="http://schemas.microsoft.com/office/powerpoint/2010/main" val="1402074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16159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14892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9657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43445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96172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60022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396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a:t>投资移民新的法案千户万换</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2156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a:t>Money</a:t>
            </a:r>
            <a:r>
              <a:rPr lang="zh-CN" altLang="en-US"/>
              <a:t>：</a:t>
            </a:r>
            <a:r>
              <a:rPr lang="en-US" altLang="zh-CN"/>
              <a:t>How much do you have, where is it? Ready? Proven to be legal source</a:t>
            </a:r>
            <a:r>
              <a:rPr lang="zh-CN" altLang="en-US" sz="1200">
                <a:solidFill>
                  <a:schemeClr val="tx1">
                    <a:lumMod val="85000"/>
                  </a:schemeClr>
                </a:solidFill>
                <a:effectLst>
                  <a:outerShdw blurRad="38100" dist="38100" dir="2700000" algn="tl">
                    <a:srgbClr val="000000">
                      <a:alpha val="43137"/>
                    </a:srgbClr>
                  </a:outerShdw>
                </a:effectLst>
              </a:rPr>
              <a:t>资金</a:t>
            </a:r>
            <a:r>
              <a:rPr lang="en-US" altLang="zh-CN" sz="1200">
                <a:solidFill>
                  <a:schemeClr val="tx1">
                    <a:lumMod val="85000"/>
                  </a:schemeClr>
                </a:solidFill>
                <a:effectLst>
                  <a:outerShdw blurRad="38100" dist="38100" dir="2700000" algn="tl">
                    <a:srgbClr val="000000">
                      <a:alpha val="43137"/>
                    </a:srgbClr>
                  </a:outerShdw>
                </a:effectLst>
              </a:rPr>
              <a:t>Fund</a:t>
            </a:r>
            <a:br>
              <a:rPr lang="en-US" altLang="zh-CN" sz="1200">
                <a:solidFill>
                  <a:schemeClr val="tx1">
                    <a:lumMod val="85000"/>
                  </a:schemeClr>
                </a:solidFill>
                <a:effectLst>
                  <a:outerShdw blurRad="38100" dist="38100" dir="2700000" algn="tl">
                    <a:srgbClr val="000000">
                      <a:alpha val="43137"/>
                    </a:srgbClr>
                  </a:outerShdw>
                </a:effectLst>
              </a:rPr>
            </a:br>
            <a:r>
              <a:rPr lang="zh-CN" altLang="en-US" sz="1200">
                <a:solidFill>
                  <a:schemeClr val="tx1">
                    <a:lumMod val="85000"/>
                  </a:schemeClr>
                </a:solidFill>
                <a:effectLst>
                  <a:outerShdw blurRad="38100" dist="38100" dir="2700000" algn="tl">
                    <a:srgbClr val="000000">
                      <a:alpha val="43137"/>
                    </a:srgbClr>
                  </a:outerShdw>
                </a:effectLst>
              </a:rPr>
              <a:t>你的成就</a:t>
            </a:r>
            <a:r>
              <a:rPr lang="en-US" altLang="zh-CN" sz="1200">
                <a:solidFill>
                  <a:schemeClr val="tx1">
                    <a:lumMod val="85000"/>
                  </a:schemeClr>
                </a:solidFill>
                <a:effectLst>
                  <a:outerShdw blurRad="38100" dist="38100" dir="2700000" algn="tl">
                    <a:srgbClr val="000000">
                      <a:alpha val="43137"/>
                    </a:srgbClr>
                  </a:outerShdw>
                </a:effectLst>
              </a:rPr>
              <a:t>Who</a:t>
            </a:r>
            <a:br>
              <a:rPr lang="en-US" altLang="zh-CN" sz="1200">
                <a:solidFill>
                  <a:schemeClr val="tx1">
                    <a:lumMod val="85000"/>
                  </a:schemeClr>
                </a:solidFill>
                <a:effectLst>
                  <a:outerShdw blurRad="38100" dist="38100" dir="2700000" algn="tl">
                    <a:srgbClr val="000000">
                      <a:alpha val="43137"/>
                    </a:srgbClr>
                  </a:outerShdw>
                </a:effectLst>
              </a:rPr>
            </a:br>
            <a:r>
              <a:rPr lang="zh-CN" altLang="en-US" sz="1200">
                <a:solidFill>
                  <a:schemeClr val="tx1">
                    <a:lumMod val="85000"/>
                  </a:schemeClr>
                </a:solidFill>
                <a:effectLst>
                  <a:outerShdw blurRad="38100" dist="38100" dir="2700000" algn="tl">
                    <a:srgbClr val="000000">
                      <a:alpha val="43137"/>
                    </a:srgbClr>
                  </a:outerShdw>
                </a:effectLst>
              </a:rPr>
              <a:t>为谁移什么时间移</a:t>
            </a:r>
            <a:r>
              <a:rPr lang="en-US" altLang="zh-CN" sz="1200">
                <a:solidFill>
                  <a:schemeClr val="tx1">
                    <a:lumMod val="85000"/>
                  </a:schemeClr>
                </a:solidFill>
                <a:effectLst>
                  <a:outerShdw blurRad="38100" dist="38100" dir="2700000" algn="tl">
                    <a:srgbClr val="000000">
                      <a:alpha val="43137"/>
                    </a:srgbClr>
                  </a:outerShdw>
                </a:effectLst>
              </a:rPr>
              <a:t>For Whom</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71133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805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B10670-BDCA-4E44-B296-9AAFEB27F8DB}" type="slidenum">
              <a:rPr lang="en-US" smtClean="0"/>
              <a:t>4</a:t>
            </a:fld>
            <a:endParaRPr lang="en-US"/>
          </a:p>
        </p:txBody>
      </p:sp>
    </p:spTree>
    <p:extLst>
      <p:ext uri="{BB962C8B-B14F-4D97-AF65-F5344CB8AC3E}">
        <p14:creationId xmlns:p14="http://schemas.microsoft.com/office/powerpoint/2010/main" val="1434538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B10670-BDCA-4E44-B296-9AAFEB27F8DB}" type="slidenum">
              <a:rPr lang="en-US" smtClean="0"/>
              <a:t>5</a:t>
            </a:fld>
            <a:endParaRPr lang="en-US"/>
          </a:p>
        </p:txBody>
      </p:sp>
    </p:spTree>
    <p:extLst>
      <p:ext uri="{BB962C8B-B14F-4D97-AF65-F5344CB8AC3E}">
        <p14:creationId xmlns:p14="http://schemas.microsoft.com/office/powerpoint/2010/main" val="3606847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a:t>投资移民新的法案千户万换</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119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Until 2027.  First time to have grandfather provision. Existing investor will have the certainty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7540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Until 2027.  First time to have grandfather provision. Existing investor will have the certainty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B10670-BDCA-4E44-B296-9AAFEB27F8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0465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Now does matter, 20% reserved. If they do not use up, drop down to next year, the third year can transfer to other projects. Rural significant. Quota backlog could be longer. Good news will be for rural, separate PD. New Rural investor PD will be current, for China. Prior Rural Investors, previous rural area investor, subject to new quota now. Guess. No premium processing rule. Expediate status for </a:t>
            </a:r>
            <a:r>
              <a:rPr lang="en-US" err="1"/>
              <a:t>rual</a:t>
            </a:r>
            <a:r>
              <a:rPr lang="en-US"/>
              <a:t>? Internal USCIS procedure for expediate. </a:t>
            </a:r>
          </a:p>
        </p:txBody>
      </p:sp>
      <p:sp>
        <p:nvSpPr>
          <p:cNvPr id="4" name="Slide Number Placeholder 3"/>
          <p:cNvSpPr>
            <a:spLocks noGrp="1"/>
          </p:cNvSpPr>
          <p:nvPr>
            <p:ph type="sldNum" sz="quarter" idx="5"/>
          </p:nvPr>
        </p:nvSpPr>
        <p:spPr/>
        <p:txBody>
          <a:bodyPr/>
          <a:lstStyle/>
          <a:p>
            <a:fld id="{91B10670-BDCA-4E44-B296-9AAFEB27F8DB}" type="slidenum">
              <a:rPr lang="en-US" smtClean="0"/>
              <a:t>10</a:t>
            </a:fld>
            <a:endParaRPr lang="en-US"/>
          </a:p>
        </p:txBody>
      </p:sp>
    </p:spTree>
    <p:extLst>
      <p:ext uri="{BB962C8B-B14F-4D97-AF65-F5344CB8AC3E}">
        <p14:creationId xmlns:p14="http://schemas.microsoft.com/office/powerpoint/2010/main" val="606290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B10670-BDCA-4E44-B296-9AAFEB27F8DB}" type="slidenum">
              <a:rPr lang="en-US" smtClean="0"/>
              <a:t>11</a:t>
            </a:fld>
            <a:endParaRPr lang="en-US"/>
          </a:p>
        </p:txBody>
      </p:sp>
    </p:spTree>
    <p:extLst>
      <p:ext uri="{BB962C8B-B14F-4D97-AF65-F5344CB8AC3E}">
        <p14:creationId xmlns:p14="http://schemas.microsoft.com/office/powerpoint/2010/main" val="3576077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B4048FD-51B2-43BB-8BE6-3F8DBA74A9FC}" type="datetime1">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3367038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2A49D4-D3AF-4101-A005-026ADDF59C82}" type="datetime1">
              <a:rPr lang="en-US" smtClean="0"/>
              <a:t>6/11/2022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1710160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A7F72BDA-5487-4C0F-84D1-3631102656A1}" type="datetime1">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12153018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D88A1CD6-A0AE-45C2-98CA-7ED4FAA3E2B4}" type="datetime1">
              <a:rPr lang="en-US" smtClean="0"/>
              <a:t>6/11/2022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1457909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A3D308-CA66-4CD2-A08E-6D066F747CA9}" type="datetime1">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31862633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CE931D-31E8-4E1E-805D-F57B90BE562B}" type="datetime1">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3586034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7CDBE6-3BCA-4FE3-A2D0-A5B35CFADDDC}" type="datetime1">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898775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53E13C-2326-4126-BCD2-8EE7CC1B0B09}" type="datetime1">
              <a:rPr lang="en-US" smtClean="0"/>
              <a:t>6/11/2022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2157402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D00E881-8E22-48F9-AEA2-90FFCEF77295}" type="datetime1">
              <a:rPr lang="en-US" smtClean="0"/>
              <a:t>6/11/2022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3733078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DB740EE-3EE9-4289-9D6F-33832ECDF6F4}" type="datetime1">
              <a:rPr lang="en-US" smtClean="0"/>
              <a:t>6/11/2022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234117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E52A22-F80A-48E3-AE04-B04D976F29F9}" type="datetime1">
              <a:rPr lang="en-US" smtClean="0"/>
              <a:t>6/11/2022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1125874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11AB5E-FE11-45E0-9896-CB774A0093E9}" type="datetime1">
              <a:rPr lang="en-US" smtClean="0"/>
              <a:t>6/11/2022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1986266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623E17-D0FE-4324-AF20-9B63CDAFBC03}" type="datetime1">
              <a:rPr lang="en-US" smtClean="0"/>
              <a:t>6/11/2022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2123501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9EEFA0C-CE15-4D13-A46A-7BCB6118DE93}" type="datetime1">
              <a:rPr lang="en-US" smtClean="0"/>
              <a:t>6/11/2022</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C37EAC7C-C855-4790-AF02-4F55FAF231CB}" type="slidenum">
              <a:rPr lang="en-US" smtClean="0"/>
              <a:t>‹#›</a:t>
            </a:fld>
            <a:endParaRPr lang="en-US"/>
          </a:p>
        </p:txBody>
      </p:sp>
    </p:spTree>
    <p:extLst>
      <p:ext uri="{BB962C8B-B14F-4D97-AF65-F5344CB8AC3E}">
        <p14:creationId xmlns:p14="http://schemas.microsoft.com/office/powerpoint/2010/main" val="707254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D28BED2C-D599-4B05-9D67-4B4F7082710C}" type="datetime1">
              <a:rPr lang="en-US" smtClean="0"/>
              <a:t>6/11/2022</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C37EAC7C-C855-4790-AF02-4F55FAF231CB}" type="slidenum">
              <a:rPr lang="en-US" smtClean="0"/>
              <a:t>‹#›</a:t>
            </a:fld>
            <a:endParaRPr lang="en-US"/>
          </a:p>
        </p:txBody>
      </p:sp>
    </p:spTree>
    <p:extLst>
      <p:ext uri="{BB962C8B-B14F-4D97-AF65-F5344CB8AC3E}">
        <p14:creationId xmlns:p14="http://schemas.microsoft.com/office/powerpoint/2010/main" val="1000789031"/>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Lst>
  <p:hf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info@lanica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info@lanicao.com" TargetMode="Externa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9765" y="1750775"/>
            <a:ext cx="10417086" cy="3230431"/>
          </a:xfrm>
        </p:spPr>
        <p:txBody>
          <a:bodyPr/>
          <a:lstStyle/>
          <a:p>
            <a:pPr algn="ctr"/>
            <a:r>
              <a:rPr lang="zh-CN" altLang="en-US" sz="8000" dirty="0">
                <a:solidFill>
                  <a:schemeClr val="tx1">
                    <a:lumMod val="85000"/>
                  </a:schemeClr>
                </a:solidFill>
                <a:effectLst>
                  <a:outerShdw blurRad="38100" dist="38100" dir="2700000" algn="tl">
                    <a:srgbClr val="000000">
                      <a:alpha val="43137"/>
                    </a:srgbClr>
                  </a:outerShdw>
                </a:effectLst>
              </a:rPr>
              <a:t>移民法律利好中小企业和企业家</a:t>
            </a:r>
            <a:br>
              <a:rPr lang="en-US" altLang="zh-CN" sz="8000" dirty="0">
                <a:solidFill>
                  <a:schemeClr val="tx1">
                    <a:lumMod val="85000"/>
                  </a:schemeClr>
                </a:solidFill>
                <a:effectLst>
                  <a:outerShdw blurRad="38100" dist="38100" dir="2700000" algn="tl">
                    <a:srgbClr val="000000">
                      <a:alpha val="43137"/>
                    </a:srgbClr>
                  </a:outerShdw>
                </a:effectLst>
              </a:rPr>
            </a:br>
            <a:r>
              <a:rPr lang="en-US" altLang="zh-CN" sz="1800" dirty="0">
                <a:solidFill>
                  <a:schemeClr val="tx1">
                    <a:lumMod val="85000"/>
                  </a:schemeClr>
                </a:solidFill>
                <a:effectLst>
                  <a:outerShdw blurRad="38100" dist="38100" dir="2700000" algn="tl">
                    <a:srgbClr val="000000">
                      <a:alpha val="43137"/>
                    </a:srgbClr>
                  </a:outerShdw>
                </a:effectLst>
              </a:rPr>
              <a:t>lanicao</a:t>
            </a:r>
            <a:r>
              <a:rPr lang="en-US" altLang="zh-CN" sz="1800" dirty="0">
                <a:solidFill>
                  <a:schemeClr val="tx1">
                    <a:lumMod val="85000"/>
                  </a:schemeClr>
                </a:solidFill>
                <a:effectLst>
                  <a:outerShdw blurRad="38100" dist="38100" dir="2700000" algn="tl">
                    <a:srgbClr val="000000">
                      <a:alpha val="43137"/>
                    </a:srgbClr>
                  </a:outerShdw>
                </a:effectLst>
                <a:hlinkClick r:id="rId2"/>
              </a:rPr>
              <a:t>@lanicao.com</a:t>
            </a:r>
            <a:br>
              <a:rPr lang="en-US" altLang="zh-CN" sz="1800" dirty="0">
                <a:solidFill>
                  <a:schemeClr val="tx1">
                    <a:lumMod val="85000"/>
                  </a:schemeClr>
                </a:solidFill>
                <a:effectLst>
                  <a:outerShdw blurRad="38100" dist="38100" dir="2700000" algn="tl">
                    <a:srgbClr val="000000">
                      <a:alpha val="43137"/>
                    </a:srgbClr>
                  </a:outerShdw>
                </a:effectLst>
              </a:rPr>
            </a:br>
            <a:r>
              <a:rPr lang="en-US" altLang="zh-CN" sz="1800" dirty="0">
                <a:solidFill>
                  <a:schemeClr val="tx1">
                    <a:lumMod val="85000"/>
                  </a:schemeClr>
                </a:solidFill>
                <a:effectLst>
                  <a:outerShdw blurRad="38100" dist="38100" dir="2700000" algn="tl">
                    <a:srgbClr val="000000">
                      <a:alpha val="43137"/>
                    </a:srgbClr>
                  </a:outerShdw>
                </a:effectLst>
              </a:rPr>
              <a:t>425-455-9898</a:t>
            </a:r>
            <a:br>
              <a:rPr lang="en-US" altLang="zh-CN" sz="1800" dirty="0">
                <a:solidFill>
                  <a:schemeClr val="tx1">
                    <a:lumMod val="85000"/>
                  </a:schemeClr>
                </a:solidFill>
                <a:effectLst>
                  <a:outerShdw blurRad="38100" dist="38100" dir="2700000" algn="tl">
                    <a:srgbClr val="000000">
                      <a:alpha val="43137"/>
                    </a:srgbClr>
                  </a:outerShdw>
                </a:effectLst>
              </a:rPr>
            </a:br>
            <a:r>
              <a:rPr lang="en-US" altLang="zh-CN" sz="1800" dirty="0" err="1">
                <a:solidFill>
                  <a:schemeClr val="tx1">
                    <a:lumMod val="85000"/>
                  </a:schemeClr>
                </a:solidFill>
                <a:effectLst>
                  <a:outerShdw blurRad="38100" dist="38100" dir="2700000" algn="tl">
                    <a:srgbClr val="000000">
                      <a:alpha val="43137"/>
                    </a:srgbClr>
                  </a:outerShdw>
                </a:effectLst>
              </a:rPr>
              <a:t>weichat</a:t>
            </a:r>
            <a:r>
              <a:rPr lang="en-US" altLang="zh-CN" sz="1800" dirty="0">
                <a:solidFill>
                  <a:schemeClr val="tx1">
                    <a:lumMod val="85000"/>
                  </a:schemeClr>
                </a:solidFill>
                <a:effectLst>
                  <a:outerShdw blurRad="38100" dist="38100" dir="2700000" algn="tl">
                    <a:srgbClr val="000000">
                      <a:alpha val="43137"/>
                    </a:srgbClr>
                  </a:outerShdw>
                </a:effectLst>
              </a:rPr>
              <a:t>: lani2698</a:t>
            </a:r>
            <a:br>
              <a:rPr lang="en-US" altLang="zh-CN" sz="1800" dirty="0">
                <a:solidFill>
                  <a:schemeClr val="tx1">
                    <a:lumMod val="85000"/>
                  </a:schemeClr>
                </a:solidFill>
                <a:effectLst>
                  <a:outerShdw blurRad="38100" dist="38100" dir="2700000" algn="tl">
                    <a:srgbClr val="000000">
                      <a:alpha val="43137"/>
                    </a:srgbClr>
                  </a:outerShdw>
                </a:effectLst>
              </a:rPr>
            </a:br>
            <a:r>
              <a:rPr lang="en-US" altLang="zh-CN" sz="1800" dirty="0">
                <a:solidFill>
                  <a:schemeClr val="tx1">
                    <a:lumMod val="85000"/>
                  </a:schemeClr>
                </a:solidFill>
                <a:effectLst>
                  <a:outerShdw blurRad="38100" dist="38100" dir="2700000" algn="tl">
                    <a:srgbClr val="000000">
                      <a:alpha val="43137"/>
                    </a:srgbClr>
                  </a:outerShdw>
                </a:effectLst>
              </a:rPr>
              <a:t>website: www.lanicao.com</a:t>
            </a:r>
            <a:endParaRPr lang="en-US" sz="1800" dirty="0">
              <a:solidFill>
                <a:schemeClr val="tx1">
                  <a:lumMod val="85000"/>
                </a:schemeClr>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5373" y="5303978"/>
            <a:ext cx="7297504"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649545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84543DE1-CD8F-43D9-940D-BB4AFA60ADD7}"/>
              </a:ext>
            </a:extLst>
          </p:cNvPr>
          <p:cNvSpPr>
            <a:spLocks noGrp="1"/>
          </p:cNvSpPr>
          <p:nvPr>
            <p:ph type="ctrTitle"/>
          </p:nvPr>
        </p:nvSpPr>
        <p:spPr>
          <a:xfrm>
            <a:off x="805070" y="404155"/>
            <a:ext cx="10576931" cy="4277175"/>
          </a:xfrm>
        </p:spPr>
        <p:txBody>
          <a:bodyPr/>
          <a:lstStyle/>
          <a:p>
            <a:br>
              <a:rPr lang="en-US" altLang="zh-CN" sz="2400" dirty="0"/>
            </a:br>
            <a:r>
              <a:rPr lang="zh-CN" altLang="en-US" sz="2400" dirty="0"/>
              <a:t>排期与预留签证</a:t>
            </a:r>
            <a:br>
              <a:rPr lang="en-US" altLang="zh-CN" sz="4800" dirty="0"/>
            </a:br>
            <a:br>
              <a:rPr lang="en-US" altLang="zh-CN" sz="4800" dirty="0"/>
            </a:br>
            <a:br>
              <a:rPr lang="en-US" altLang="zh-CN" sz="4800" dirty="0"/>
            </a:br>
            <a:br>
              <a:rPr lang="en-US" altLang="zh-CN" sz="2400" dirty="0"/>
            </a:br>
            <a:r>
              <a:rPr lang="en-US" altLang="zh-CN" sz="1800" dirty="0"/>
              <a:t>20% </a:t>
            </a:r>
            <a:r>
              <a:rPr lang="zh-CN" altLang="en-US" sz="1800" dirty="0"/>
              <a:t>乡村 有优先审理</a:t>
            </a:r>
            <a:br>
              <a:rPr lang="en-US" altLang="zh-CN" sz="1800" dirty="0"/>
            </a:br>
            <a:r>
              <a:rPr lang="en-US" altLang="zh-CN" sz="1800" dirty="0"/>
              <a:t>10%</a:t>
            </a:r>
            <a:r>
              <a:rPr lang="zh-CN" altLang="en-US" sz="1800" dirty="0"/>
              <a:t> 高失业率</a:t>
            </a:r>
            <a:br>
              <a:rPr lang="en-US" altLang="zh-CN" sz="1800" dirty="0"/>
            </a:br>
            <a:r>
              <a:rPr lang="en-US" altLang="zh-CN" sz="1800" dirty="0"/>
              <a:t>2%</a:t>
            </a:r>
            <a:r>
              <a:rPr lang="zh-CN" altLang="en-US" sz="1800" dirty="0"/>
              <a:t> 基础设施</a:t>
            </a:r>
            <a:br>
              <a:rPr lang="en-US" altLang="zh-CN" sz="2400" dirty="0"/>
            </a:br>
            <a:endParaRPr lang="en-US" sz="2400" dirty="0"/>
          </a:p>
        </p:txBody>
      </p:sp>
    </p:spTree>
    <p:extLst>
      <p:ext uri="{BB962C8B-B14F-4D97-AF65-F5344CB8AC3E}">
        <p14:creationId xmlns:p14="http://schemas.microsoft.com/office/powerpoint/2010/main" val="202458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53219" y="1750776"/>
            <a:ext cx="8664461" cy="1708220"/>
          </a:xfrm>
        </p:spPr>
        <p:txBody>
          <a:bodyPr/>
          <a:lstStyle/>
          <a:p>
            <a:pPr algn="ctr"/>
            <a:r>
              <a:rPr lang="zh-CN" sz="7200">
                <a:ln w="0"/>
                <a:effectLst>
                  <a:outerShdw blurRad="38100" dist="38100" dir="2700000" algn="tl">
                    <a:srgbClr val="000000">
                      <a:alpha val="43137"/>
                    </a:srgbClr>
                  </a:outerShdw>
                </a:effectLst>
                <a:ea typeface="+mj-lt"/>
                <a:cs typeface="+mj-lt"/>
              </a:rPr>
              <a:t>跨国公司</a:t>
            </a:r>
            <a:r>
              <a:rPr lang="zh-CN" altLang="en-US" sz="7200">
                <a:ln w="0"/>
                <a:effectLst>
                  <a:outerShdw blurRad="38100" dist="38100" dir="2700000" algn="tl">
                    <a:srgbClr val="000000">
                      <a:alpha val="43137"/>
                    </a:srgbClr>
                  </a:outerShdw>
                </a:effectLst>
                <a:ea typeface="+mj-lt"/>
                <a:cs typeface="+mj-lt"/>
              </a:rPr>
              <a:t>高管</a:t>
            </a:r>
            <a:endParaRPr lang="en-US" sz="720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4084061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3415" y="1750775"/>
            <a:ext cx="11174266" cy="3676152"/>
          </a:xfrm>
        </p:spPr>
        <p:txBody>
          <a:bodyPr/>
          <a:lstStyle/>
          <a:p>
            <a:pPr lvl="0" defTabSz="914400">
              <a:spcBef>
                <a:spcPts val="0"/>
              </a:spcBef>
              <a:defRPr/>
            </a:pPr>
            <a:r>
              <a:rPr lang="zh-CN" altLang="en-US" sz="6000">
                <a:ln w="0"/>
                <a:solidFill>
                  <a:prstClr val="white"/>
                </a:solidFill>
                <a:effectLst>
                  <a:outerShdw blurRad="38100" dist="38100" dir="2700000" algn="tl">
                    <a:srgbClr val="000000">
                      <a:alpha val="43137"/>
                    </a:srgbClr>
                  </a:outerShdw>
                </a:effectLst>
                <a:latin typeface="+mn-lt"/>
              </a:rPr>
              <a:t>跨国公司定义</a:t>
            </a:r>
            <a:br>
              <a:rPr lang="en-US" altLang="zh-CN" sz="6000">
                <a:ln w="0"/>
                <a:solidFill>
                  <a:prstClr val="white"/>
                </a:solidFill>
                <a:effectLst>
                  <a:outerShdw blurRad="38100" dist="38100" dir="2700000" algn="tl">
                    <a:srgbClr val="000000">
                      <a:alpha val="43137"/>
                    </a:srgbClr>
                  </a:outerShdw>
                </a:effectLst>
                <a:latin typeface="+mn-lt"/>
              </a:rPr>
            </a:br>
            <a:r>
              <a:rPr lang="zh-CN" altLang="en-US" sz="6600">
                <a:ln w="0"/>
                <a:solidFill>
                  <a:prstClr val="white"/>
                </a:solidFill>
                <a:effectLst>
                  <a:outerShdw blurRad="38100" dist="38100" dir="2700000" algn="tl">
                    <a:srgbClr val="000000">
                      <a:alpha val="43137"/>
                    </a:srgbClr>
                  </a:outerShdw>
                </a:effectLst>
              </a:rPr>
              <a:t>从事行业</a:t>
            </a:r>
            <a:br>
              <a:rPr lang="en-US" altLang="zh-CN" sz="6600">
                <a:ln w="0"/>
                <a:solidFill>
                  <a:prstClr val="white"/>
                </a:solidFill>
                <a:effectLst>
                  <a:outerShdw blurRad="38100" dist="38100" dir="2700000" algn="tl">
                    <a:srgbClr val="000000">
                      <a:alpha val="43137"/>
                    </a:srgbClr>
                  </a:outerShdw>
                </a:effectLst>
              </a:rPr>
            </a:br>
            <a:r>
              <a:rPr lang="zh-CN" altLang="en-US" sz="6600">
                <a:ln w="0"/>
                <a:solidFill>
                  <a:prstClr val="white"/>
                </a:solidFill>
                <a:effectLst>
                  <a:outerShdw blurRad="38100" dist="38100" dir="2700000" algn="tl">
                    <a:srgbClr val="000000">
                      <a:alpha val="43137"/>
                    </a:srgbClr>
                  </a:outerShdw>
                </a:effectLst>
              </a:rPr>
              <a:t>可高调人员</a:t>
            </a:r>
            <a:br>
              <a:rPr lang="en-US" altLang="zh-CN">
                <a:ln w="0"/>
                <a:solidFill>
                  <a:prstClr val="white"/>
                </a:solidFill>
                <a:effectLst>
                  <a:outerShdw blurRad="38100" dist="38100" dir="2700000" algn="tl">
                    <a:srgbClr val="000000">
                      <a:alpha val="43137"/>
                    </a:srgbClr>
                  </a:outerShdw>
                </a:effectLst>
                <a:latin typeface="+mn-lt"/>
              </a:rPr>
            </a:br>
            <a:endParaRPr lang="en-US" altLang="zh-CN">
              <a:ln w="0"/>
              <a:solidFill>
                <a:prstClr val="white"/>
              </a:solidFill>
              <a:effectLst>
                <a:outerShdw blurRad="38100" dist="38100" dir="2700000" algn="tl">
                  <a:srgbClr val="000000">
                    <a:alpha val="43137"/>
                  </a:srgbClr>
                </a:outerShdw>
              </a:effectLst>
              <a:latin typeface="+mn-l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979395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53219" y="1750776"/>
            <a:ext cx="8664461" cy="1708220"/>
          </a:xfrm>
        </p:spPr>
        <p:txBody>
          <a:bodyPr/>
          <a:lstStyle/>
          <a:p>
            <a:pPr algn="ctr"/>
            <a:r>
              <a:rPr lang="zh-CN" sz="8000" b="1" dirty="0">
                <a:ln w="0"/>
                <a:effectLst>
                  <a:outerShdw blurRad="38100" dist="38100" dir="2700000" algn="tl">
                    <a:srgbClr val="000000">
                      <a:alpha val="43137"/>
                    </a:srgbClr>
                  </a:outerShdw>
                </a:effectLst>
                <a:ea typeface="+mj-lt"/>
                <a:cs typeface="+mj-lt"/>
              </a:rPr>
              <a:t>特</a:t>
            </a:r>
            <a:r>
              <a:rPr lang="zh-CN" sz="8000" dirty="0">
                <a:ln w="0"/>
                <a:effectLst>
                  <a:outerShdw blurRad="38100" dist="38100" dir="2700000" algn="tl">
                    <a:srgbClr val="000000">
                      <a:alpha val="43137"/>
                    </a:srgbClr>
                  </a:outerShdw>
                </a:effectLst>
                <a:ea typeface="+mj-lt"/>
                <a:cs typeface="+mj-lt"/>
              </a:rPr>
              <a:t>殊人才</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971919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9A33BC56-1F27-471C-844C-3F0388D590F0}"/>
              </a:ext>
            </a:extLst>
          </p:cNvPr>
          <p:cNvSpPr>
            <a:spLocks noGrp="1"/>
          </p:cNvSpPr>
          <p:nvPr>
            <p:ph type="ctrTitle"/>
          </p:nvPr>
        </p:nvSpPr>
        <p:spPr>
          <a:xfrm>
            <a:off x="810000" y="1846712"/>
            <a:ext cx="10572000" cy="2971051"/>
          </a:xfrm>
        </p:spPr>
        <p:txBody>
          <a:bodyPr/>
          <a:lstStyle/>
          <a:p>
            <a:br>
              <a:rPr lang="en-US" altLang="zh-CN" sz="1800"/>
            </a:br>
            <a:r>
              <a:rPr lang="zh-CN" altLang="en-US" sz="1800"/>
              <a:t>“持续的国家</a:t>
            </a:r>
            <a:r>
              <a:rPr lang="en-US" sz="1800"/>
              <a:t>/</a:t>
            </a:r>
            <a:r>
              <a:rPr lang="zh-CN" altLang="en-US" sz="1800"/>
              <a:t>国际声望”的证据（可以为某一次性的成就，例如一项重大的国际奖项（诺贝尔奖，奥斯卡奖或格莱美奖）。即使申请人从未获得过类似奖项，也可以递交以下任何三项作为申请文件：</a:t>
            </a:r>
            <a:br>
              <a:rPr lang="en-US" sz="1800"/>
            </a:br>
            <a:r>
              <a:rPr lang="zh-CN" altLang="en-US" sz="1800"/>
              <a:t>获得过该领域内的国家或国际公认的稀少的奖项或奖章</a:t>
            </a:r>
            <a:br>
              <a:rPr lang="en-US" sz="1800"/>
            </a:br>
            <a:r>
              <a:rPr lang="zh-CN" altLang="en-US" sz="1800"/>
              <a:t>是某一领域协会的成员，该协会要求成员做出了杰出的贡献，该贡献由本国或国际专家判断并认证通过。</a:t>
            </a:r>
            <a:br>
              <a:rPr lang="en-US" sz="1800"/>
            </a:br>
            <a:r>
              <a:rPr lang="zh-CN" altLang="en-US" sz="1800"/>
              <a:t>个人资料在专业或主要行业刊物或其他主要媒体上发布过的个人</a:t>
            </a:r>
            <a:br>
              <a:rPr lang="en-US" sz="1800"/>
            </a:br>
            <a:r>
              <a:rPr lang="zh-CN" altLang="en-US" sz="1800"/>
              <a:t>参与过评判他人作品的裁判。</a:t>
            </a:r>
            <a:br>
              <a:rPr lang="en-US" sz="1800"/>
            </a:br>
            <a:r>
              <a:rPr lang="zh-CN" altLang="en-US" sz="1800"/>
              <a:t>证明具有原始科学，学术，艺术，运动或商业相关贡献的证据。</a:t>
            </a:r>
            <a:br>
              <a:rPr lang="en-US" sz="1800"/>
            </a:br>
            <a:r>
              <a:rPr lang="zh-CN" altLang="en-US" sz="1800"/>
              <a:t>在该领域，专业或主要行业刊物或其他媒体上发表学术文章的作者。</a:t>
            </a:r>
            <a:br>
              <a:rPr lang="en-US" sz="1800"/>
            </a:br>
            <a:r>
              <a:rPr lang="zh-CN" altLang="en-US" sz="1800"/>
              <a:t>艺术展览或展示。</a:t>
            </a:r>
            <a:br>
              <a:rPr lang="en-US" sz="1800"/>
            </a:br>
            <a:r>
              <a:rPr lang="zh-CN" altLang="en-US" sz="1800"/>
              <a:t>在声誉卓著的组织或机构中担任领导或文化角色。</a:t>
            </a:r>
            <a:br>
              <a:rPr lang="en-US" sz="1800"/>
            </a:br>
            <a:r>
              <a:rPr lang="zh-CN" altLang="en-US" sz="1800"/>
              <a:t>与该领域其他人相比获得高薪或高报酬。</a:t>
            </a:r>
            <a:br>
              <a:rPr lang="en-US" sz="1800"/>
            </a:br>
            <a:r>
              <a:rPr lang="zh-CN" altLang="en-US" sz="1800"/>
              <a:t>在表演艺术中的商业价值</a:t>
            </a:r>
            <a:br>
              <a:rPr lang="en-US" altLang="zh-CN" sz="1800"/>
            </a:br>
            <a:endParaRPr lang="en-US" sz="1800"/>
          </a:p>
        </p:txBody>
      </p:sp>
    </p:spTree>
    <p:extLst>
      <p:ext uri="{BB962C8B-B14F-4D97-AF65-F5344CB8AC3E}">
        <p14:creationId xmlns:p14="http://schemas.microsoft.com/office/powerpoint/2010/main" val="1328268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9A33BC56-1F27-471C-844C-3F0388D590F0}"/>
              </a:ext>
            </a:extLst>
          </p:cNvPr>
          <p:cNvSpPr>
            <a:spLocks noGrp="1"/>
          </p:cNvSpPr>
          <p:nvPr>
            <p:ph type="ctrTitle"/>
          </p:nvPr>
        </p:nvSpPr>
        <p:spPr/>
        <p:txBody>
          <a:bodyPr/>
          <a:lstStyle/>
          <a:p>
            <a:r>
              <a:rPr lang="zh-CN" altLang="en-US" sz="1800" dirty="0"/>
              <a:t>您曾经在您工作的领域里获得过什么重大奖项吗？</a:t>
            </a:r>
            <a:br>
              <a:rPr lang="en-US" sz="1800" dirty="0"/>
            </a:br>
            <a:r>
              <a:rPr lang="zh-CN" altLang="en-US" sz="1800" dirty="0"/>
              <a:t>您曾经作为评委参加过任何和您专业领域相关比赛的评选工作吗？</a:t>
            </a:r>
            <a:br>
              <a:rPr lang="en-US" sz="1800" dirty="0"/>
            </a:br>
            <a:r>
              <a:rPr lang="zh-CN" altLang="en-US" sz="1800" dirty="0"/>
              <a:t>您曾经在您的专业领域内受邀评审过其他人的作品或者文章吗？</a:t>
            </a:r>
            <a:br>
              <a:rPr lang="en-US" sz="1800" dirty="0"/>
            </a:br>
            <a:r>
              <a:rPr lang="zh-CN" altLang="en-US" sz="1800" dirty="0"/>
              <a:t>您是否曾被邀请参加和您专业领域相关的重要会议？</a:t>
            </a:r>
            <a:br>
              <a:rPr lang="en-US" sz="1800" dirty="0"/>
            </a:br>
            <a:r>
              <a:rPr lang="zh-CN" altLang="en-US" sz="1800" dirty="0"/>
              <a:t>您是否在著名的机构或组织里从事和您的工作领域相关的重要工作？</a:t>
            </a:r>
            <a:br>
              <a:rPr lang="en-US" sz="1800" dirty="0"/>
            </a:br>
            <a:r>
              <a:rPr lang="zh-CN" altLang="en-US" sz="1800" dirty="0"/>
              <a:t>您曾经发表过或展出过哪些和您的专业领域相关的作品／文章？</a:t>
            </a:r>
            <a:br>
              <a:rPr lang="en-US" sz="1800" dirty="0"/>
            </a:br>
            <a:r>
              <a:rPr lang="zh-CN" altLang="en-US" sz="1800" dirty="0"/>
              <a:t>您是与您的工作领域相关的学术或专业团体（协会）的成员吗？</a:t>
            </a:r>
            <a:br>
              <a:rPr lang="en-US" sz="1800" dirty="0"/>
            </a:br>
            <a:r>
              <a:rPr lang="zh-CN" altLang="en-US" sz="1800" dirty="0"/>
              <a:t>有任何报刊杂志或媒体关于你在您的专业领域内突出贡献</a:t>
            </a:r>
            <a:r>
              <a:rPr lang="en-US" sz="1800" dirty="0"/>
              <a:t>/</a:t>
            </a:r>
            <a:r>
              <a:rPr lang="zh-CN" altLang="en-US" sz="1800" dirty="0"/>
              <a:t>成就的报道吗？</a:t>
            </a:r>
            <a:br>
              <a:rPr lang="en-US" sz="1800" dirty="0"/>
            </a:br>
            <a:r>
              <a:rPr lang="zh-CN" altLang="en-US" sz="1800" dirty="0"/>
              <a:t>您参加过哪些的国内或者国际的重大演出活动？</a:t>
            </a:r>
            <a:br>
              <a:rPr lang="en-US" sz="1800" dirty="0"/>
            </a:br>
            <a:r>
              <a:rPr lang="zh-CN" altLang="en-US" sz="1800" dirty="0"/>
              <a:t>您曾经出版过音乐作品吗？</a:t>
            </a:r>
            <a:br>
              <a:rPr lang="en-US" sz="1800" dirty="0"/>
            </a:br>
            <a:r>
              <a:rPr lang="zh-CN" altLang="en-US" sz="1800" dirty="0"/>
              <a:t>若果您曾经教过学生，您的学生有什么在业界的突出成就吗？</a:t>
            </a:r>
            <a:r>
              <a:rPr lang="en-US" sz="1800" dirty="0"/>
              <a:t> </a:t>
            </a:r>
          </a:p>
        </p:txBody>
      </p:sp>
    </p:spTree>
    <p:extLst>
      <p:ext uri="{BB962C8B-B14F-4D97-AF65-F5344CB8AC3E}">
        <p14:creationId xmlns:p14="http://schemas.microsoft.com/office/powerpoint/2010/main" val="1628659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9A33BC56-1F27-471C-844C-3F0388D590F0}"/>
              </a:ext>
            </a:extLst>
          </p:cNvPr>
          <p:cNvSpPr>
            <a:spLocks noGrp="1"/>
          </p:cNvSpPr>
          <p:nvPr>
            <p:ph type="ctrTitle"/>
          </p:nvPr>
        </p:nvSpPr>
        <p:spPr/>
        <p:txBody>
          <a:bodyPr/>
          <a:lstStyle/>
          <a:p>
            <a:pPr algn="ctr"/>
            <a:r>
              <a:rPr lang="zh-CN" altLang="en-US" sz="1800" dirty="0"/>
              <a:t>窍门和新趋势：</a:t>
            </a:r>
            <a:br>
              <a:rPr lang="en-US" altLang="zh-CN" sz="1800" dirty="0"/>
            </a:br>
            <a:br>
              <a:rPr lang="en-US" altLang="zh-CN" sz="1800" dirty="0"/>
            </a:br>
            <a:r>
              <a:rPr lang="zh-CN" altLang="en-US" sz="1800" dirty="0"/>
              <a:t>行业范围的界定</a:t>
            </a:r>
            <a:br>
              <a:rPr lang="en-US" altLang="zh-CN" sz="1800" dirty="0"/>
            </a:br>
            <a:r>
              <a:rPr lang="zh-CN" altLang="en-US" sz="1800" dirty="0"/>
              <a:t>推荐信</a:t>
            </a:r>
            <a:br>
              <a:rPr lang="en-US" altLang="zh-CN" sz="1800" dirty="0"/>
            </a:br>
            <a:r>
              <a:rPr lang="zh-CN" altLang="en-US" sz="1800" dirty="0"/>
              <a:t>面试</a:t>
            </a:r>
            <a:br>
              <a:rPr lang="en-US" altLang="zh-CN" sz="1600" dirty="0"/>
            </a:br>
            <a:endParaRPr lang="en-US" sz="1600" dirty="0"/>
          </a:p>
        </p:txBody>
      </p:sp>
    </p:spTree>
    <p:extLst>
      <p:ext uri="{BB962C8B-B14F-4D97-AF65-F5344CB8AC3E}">
        <p14:creationId xmlns:p14="http://schemas.microsoft.com/office/powerpoint/2010/main" val="1349060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53219" y="1750776"/>
            <a:ext cx="8664461" cy="1708220"/>
          </a:xfrm>
        </p:spPr>
        <p:txBody>
          <a:bodyPr/>
          <a:lstStyle/>
          <a:p>
            <a:pPr algn="ctr"/>
            <a:r>
              <a:rPr lang="en-US" altLang="zh-CN" sz="8000" b="1">
                <a:ln w="0"/>
                <a:effectLst>
                  <a:outerShdw blurRad="38100" dist="38100" dir="2700000" algn="tl">
                    <a:srgbClr val="000000">
                      <a:alpha val="43137"/>
                    </a:srgbClr>
                  </a:outerShdw>
                </a:effectLst>
              </a:rPr>
              <a:t>IER </a:t>
            </a:r>
            <a:r>
              <a:rPr lang="zh-CN" altLang="en-US" sz="8000" b="1">
                <a:ln w="0"/>
                <a:effectLst>
                  <a:outerShdw blurRad="38100" dist="38100" dir="2700000" algn="tl">
                    <a:srgbClr val="000000">
                      <a:alpha val="43137"/>
                    </a:srgbClr>
                  </a:outerShdw>
                </a:effectLst>
              </a:rPr>
              <a:t>国际企业家</a:t>
            </a:r>
            <a:br>
              <a:rPr lang="en-US" altLang="zh-CN" sz="8000" b="1">
                <a:ln w="0"/>
                <a:effectLst>
                  <a:outerShdw blurRad="38100" dist="38100" dir="2700000" algn="tl">
                    <a:srgbClr val="000000">
                      <a:alpha val="43137"/>
                    </a:srgbClr>
                  </a:outerShdw>
                </a:effectLst>
              </a:rPr>
            </a:br>
            <a:r>
              <a:rPr lang="zh-CN" altLang="en-US" sz="8000" b="1">
                <a:ln w="0"/>
                <a:effectLst>
                  <a:outerShdw blurRad="38100" dist="38100" dir="2700000" algn="tl">
                    <a:srgbClr val="000000">
                      <a:alpha val="43137"/>
                    </a:srgbClr>
                  </a:outerShdw>
                </a:effectLst>
              </a:rPr>
              <a:t>特许居住权</a:t>
            </a:r>
            <a:endParaRPr lang="en-US" altLang="zh-CN" sz="8000" b="1">
              <a:ln w="0"/>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514642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12E53-B56A-3949-9280-71DF50582913}"/>
              </a:ext>
            </a:extLst>
          </p:cNvPr>
          <p:cNvSpPr>
            <a:spLocks noGrp="1"/>
          </p:cNvSpPr>
          <p:nvPr>
            <p:ph type="title"/>
          </p:nvPr>
        </p:nvSpPr>
        <p:spPr>
          <a:xfrm>
            <a:off x="133350" y="447188"/>
            <a:ext cx="11248648" cy="970450"/>
          </a:xfrm>
        </p:spPr>
        <p:txBody>
          <a:bodyPr/>
          <a:lstStyle/>
          <a:p>
            <a:pPr algn="ctr"/>
            <a:r>
              <a:rPr lang="zh-CN" altLang="en-US" sz="6000" dirty="0"/>
              <a:t>                 </a:t>
            </a:r>
            <a:br>
              <a:rPr lang="en-US" altLang="zh-CN" sz="6000" dirty="0"/>
            </a:br>
            <a:r>
              <a:rPr lang="en-US" altLang="zh-CN" sz="2400" dirty="0"/>
              <a:t>IER Target</a:t>
            </a:r>
            <a:r>
              <a:rPr lang="zh-CN" altLang="en-US" sz="2400" dirty="0"/>
              <a:t>对象与目的</a:t>
            </a:r>
            <a:endParaRPr lang="en-US" sz="2400" dirty="0"/>
          </a:p>
        </p:txBody>
      </p:sp>
      <p:sp>
        <p:nvSpPr>
          <p:cNvPr id="3" name="Content Placeholder 2">
            <a:extLst>
              <a:ext uri="{FF2B5EF4-FFF2-40B4-BE49-F238E27FC236}">
                <a16:creationId xmlns:a16="http://schemas.microsoft.com/office/drawing/2014/main" id="{5F801C36-0F6F-A24F-AC85-BD55069EFB4A}"/>
              </a:ext>
            </a:extLst>
          </p:cNvPr>
          <p:cNvSpPr>
            <a:spLocks noGrp="1"/>
          </p:cNvSpPr>
          <p:nvPr>
            <p:ph idx="1"/>
          </p:nvPr>
        </p:nvSpPr>
        <p:spPr/>
        <p:txBody>
          <a:bodyPr>
            <a:normAutofit/>
          </a:bodyPr>
          <a:lstStyle/>
          <a:p>
            <a:endParaRPr lang="en-US" altLang="zh-CN" sz="3300"/>
          </a:p>
          <a:p>
            <a:r>
              <a:rPr lang="zh-CN" altLang="en-US" sz="2400" b="1">
                <a:latin typeface="Segoe UI" panose="020B0502040204020203" pitchFamily="34" charset="0"/>
                <a:ea typeface="DengXian" panose="02010600030101010101" pitchFamily="2" charset="-122"/>
                <a:cs typeface="Segoe UI" panose="020B0502040204020203" pitchFamily="34" charset="0"/>
              </a:rPr>
              <a:t>国际企业家核心积极的</a:t>
            </a:r>
            <a:r>
              <a:rPr lang="zh-CN" altLang="en-US" sz="2400" b="1">
                <a:effectLst/>
                <a:latin typeface="Segoe UI" panose="020B0502040204020203" pitchFamily="34" charset="0"/>
                <a:ea typeface="DengXian" panose="02010600030101010101" pitchFamily="2" charset="-122"/>
                <a:cs typeface="Segoe UI" panose="020B0502040204020203" pitchFamily="34" charset="0"/>
              </a:rPr>
              <a:t>职责</a:t>
            </a:r>
            <a:endParaRPr lang="en-US" altLang="zh-CN" sz="2400" b="1">
              <a:effectLst/>
              <a:latin typeface="Segoe UI" panose="020B0502040204020203" pitchFamily="34" charset="0"/>
              <a:ea typeface="DengXian" panose="02010600030101010101" pitchFamily="2" charset="-122"/>
              <a:cs typeface="Segoe UI" panose="020B0502040204020203" pitchFamily="34" charset="0"/>
            </a:endParaRPr>
          </a:p>
          <a:p>
            <a:r>
              <a:rPr lang="zh-CN" altLang="en-US" sz="2400" b="1">
                <a:effectLst/>
                <a:latin typeface="Segoe UI" panose="020B0502040204020203" pitchFamily="34" charset="0"/>
                <a:ea typeface="DengXian" panose="02010600030101010101" pitchFamily="2" charset="-122"/>
                <a:cs typeface="Segoe UI" panose="020B0502040204020203" pitchFamily="34" charset="0"/>
              </a:rPr>
              <a:t>过去五年创立的企业</a:t>
            </a:r>
            <a:endParaRPr lang="en-US" altLang="zh-CN" sz="2400" b="1">
              <a:effectLst/>
              <a:latin typeface="Segoe UI" panose="020B0502040204020203" pitchFamily="34" charset="0"/>
              <a:ea typeface="DengXian" panose="02010600030101010101" pitchFamily="2" charset="-122"/>
              <a:cs typeface="Segoe UI" panose="020B0502040204020203" pitchFamily="34" charset="0"/>
            </a:endParaRPr>
          </a:p>
          <a:p>
            <a:r>
              <a:rPr lang="zh-CN" altLang="en-US" sz="2400" b="1">
                <a:latin typeface="Segoe UI" panose="020B0502040204020203" pitchFamily="34" charset="0"/>
                <a:ea typeface="DengXian" panose="02010600030101010101" pitchFamily="2" charset="-122"/>
                <a:cs typeface="Segoe UI" panose="020B0502040204020203" pitchFamily="34" charset="0"/>
              </a:rPr>
              <a:t>企业有巨</a:t>
            </a:r>
            <a:r>
              <a:rPr lang="zh-CN" altLang="en-US" sz="2400" b="1">
                <a:effectLst/>
                <a:latin typeface="Segoe UI" panose="020B0502040204020203" pitchFamily="34" charset="0"/>
                <a:ea typeface="DengXian" panose="02010600030101010101" pitchFamily="2" charset="-122"/>
                <a:cs typeface="Segoe UI" panose="020B0502040204020203" pitchFamily="34" charset="0"/>
              </a:rPr>
              <a:t>大潜力成长与创造就业机会</a:t>
            </a:r>
            <a:endParaRPr lang="en-US" altLang="zh-CN" sz="2400" b="1">
              <a:effectLst/>
              <a:latin typeface="Segoe UI" panose="020B0502040204020203" pitchFamily="34" charset="0"/>
              <a:ea typeface="DengXian" panose="02010600030101010101" pitchFamily="2" charset="-122"/>
              <a:cs typeface="Segoe UI" panose="020B0502040204020203" pitchFamily="34" charset="0"/>
            </a:endParaRPr>
          </a:p>
          <a:p>
            <a:endParaRPr lang="en-US" altLang="zh-CN" sz="2400">
              <a:effectLst/>
              <a:latin typeface="sourcesansproregular"/>
              <a:ea typeface="DengXian" panose="02010600030101010101" pitchFamily="2" charset="-122"/>
              <a:cs typeface="Times New Roman" panose="02020603050405020304" pitchFamily="18" charset="0"/>
            </a:endParaRPr>
          </a:p>
          <a:p>
            <a:endParaRPr lang="en-US"/>
          </a:p>
          <a:p>
            <a:endParaRPr lang="en-US"/>
          </a:p>
        </p:txBody>
      </p:sp>
      <p:sp>
        <p:nvSpPr>
          <p:cNvPr id="4" name="Slide Number Placeholder 3">
            <a:extLst>
              <a:ext uri="{FF2B5EF4-FFF2-40B4-BE49-F238E27FC236}">
                <a16:creationId xmlns:a16="http://schemas.microsoft.com/office/drawing/2014/main" id="{D1316E59-4BEF-2E41-87EB-F8A683A04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7EAC7C-C855-4790-AF02-4F55FAF231CB}" type="slidenum">
              <a:rPr kumimoji="0" lang="en-US" sz="2000" b="0" i="0" u="none" strike="noStrike" kern="1200" cap="none" spc="0" normalizeH="0" baseline="0" noProof="0" smtClean="0">
                <a:ln>
                  <a:noFill/>
                </a:ln>
                <a:solidFill>
                  <a:srgbClr val="0F6FC6"/>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2000" b="0" i="0" u="none" strike="noStrike" kern="1200" cap="none" spc="0" normalizeH="0" baseline="0" noProof="0">
              <a:ln>
                <a:noFill/>
              </a:ln>
              <a:solidFill>
                <a:srgbClr val="0F6FC6"/>
              </a:solidFill>
              <a:effectLst/>
              <a:uLnTx/>
              <a:uFillTx/>
              <a:latin typeface="Century Gothic" panose="020B0502020202020204"/>
              <a:ea typeface="+mn-ea"/>
              <a:cs typeface="+mn-cs"/>
            </a:endParaRPr>
          </a:p>
        </p:txBody>
      </p:sp>
      <p:pic>
        <p:nvPicPr>
          <p:cNvPr id="5" name="Picture 4">
            <a:extLst>
              <a:ext uri="{FF2B5EF4-FFF2-40B4-BE49-F238E27FC236}">
                <a16:creationId xmlns:a16="http://schemas.microsoft.com/office/drawing/2014/main" id="{BB6CBB52-3CB0-1346-AF50-966E1430AE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77714" y="0"/>
            <a:ext cx="1314286" cy="1323810"/>
          </a:xfrm>
          <a:prstGeom prst="rect">
            <a:avLst/>
          </a:prstGeom>
        </p:spPr>
      </p:pic>
      <p:pic>
        <p:nvPicPr>
          <p:cNvPr id="7" name="Picture 6">
            <a:extLst>
              <a:ext uri="{FF2B5EF4-FFF2-40B4-BE49-F238E27FC236}">
                <a16:creationId xmlns:a16="http://schemas.microsoft.com/office/drawing/2014/main" id="{69E20329-6791-4D70-AF8D-BDA37E7961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226271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12E53-B56A-3949-9280-71DF50582913}"/>
              </a:ext>
            </a:extLst>
          </p:cNvPr>
          <p:cNvSpPr>
            <a:spLocks noGrp="1"/>
          </p:cNvSpPr>
          <p:nvPr>
            <p:ph type="title"/>
          </p:nvPr>
        </p:nvSpPr>
        <p:spPr>
          <a:xfrm>
            <a:off x="133350" y="447188"/>
            <a:ext cx="11248648" cy="970450"/>
          </a:xfrm>
        </p:spPr>
        <p:txBody>
          <a:bodyPr/>
          <a:lstStyle/>
          <a:p>
            <a:pPr algn="ctr"/>
            <a:r>
              <a:rPr lang="zh-CN" altLang="en-US" sz="6000" dirty="0"/>
              <a:t>                 </a:t>
            </a:r>
            <a:br>
              <a:rPr lang="en-US" altLang="zh-CN" sz="6000" dirty="0"/>
            </a:br>
            <a:r>
              <a:rPr lang="zh-CN" altLang="en-US" sz="2400" dirty="0"/>
              <a:t>国际企业家</a:t>
            </a:r>
            <a:endParaRPr lang="en-US" sz="2400" dirty="0"/>
          </a:p>
        </p:txBody>
      </p:sp>
      <p:sp>
        <p:nvSpPr>
          <p:cNvPr id="3" name="Content Placeholder 2">
            <a:extLst>
              <a:ext uri="{FF2B5EF4-FFF2-40B4-BE49-F238E27FC236}">
                <a16:creationId xmlns:a16="http://schemas.microsoft.com/office/drawing/2014/main" id="{5F801C36-0F6F-A24F-AC85-BD55069EFB4A}"/>
              </a:ext>
            </a:extLst>
          </p:cNvPr>
          <p:cNvSpPr>
            <a:spLocks noGrp="1"/>
          </p:cNvSpPr>
          <p:nvPr>
            <p:ph idx="1"/>
          </p:nvPr>
        </p:nvSpPr>
        <p:spPr/>
        <p:txBody>
          <a:bodyPr>
            <a:normAutofit/>
          </a:bodyPr>
          <a:lstStyle/>
          <a:p>
            <a:endParaRPr lang="en-US" altLang="zh-CN" dirty="0"/>
          </a:p>
          <a:p>
            <a:r>
              <a:rPr lang="zh-CN" altLang="en-US" b="1" dirty="0">
                <a:effectLst/>
                <a:latin typeface="Segoe UI" panose="020B0502040204020203" pitchFamily="34" charset="0"/>
                <a:ea typeface="DengXian" panose="02010600030101010101" pitchFamily="2" charset="-122"/>
                <a:cs typeface="Segoe UI" panose="020B0502040204020203" pitchFamily="34" charset="0"/>
              </a:rPr>
              <a:t>核心职责</a:t>
            </a:r>
            <a:endParaRPr lang="en-US" altLang="zh-CN" b="1" dirty="0">
              <a:effectLst/>
              <a:latin typeface="Segoe UI" panose="020B0502040204020203" pitchFamily="34" charset="0"/>
              <a:ea typeface="DengXian" panose="02010600030101010101" pitchFamily="2" charset="-122"/>
              <a:cs typeface="Segoe UI" panose="020B0502040204020203" pitchFamily="34" charset="0"/>
            </a:endParaRPr>
          </a:p>
          <a:p>
            <a:r>
              <a:rPr lang="zh-CN" altLang="en-US" b="1" dirty="0"/>
              <a:t>知识，技能，经验</a:t>
            </a:r>
            <a:endParaRPr lang="en-US" b="1" dirty="0"/>
          </a:p>
          <a:p>
            <a:r>
              <a:rPr lang="zh-CN" altLang="en-US" b="1" dirty="0">
                <a:effectLst/>
                <a:latin typeface="Segoe UI" panose="020B0502040204020203" pitchFamily="34" charset="0"/>
                <a:ea typeface="DengXian" panose="02010600030101010101" pitchFamily="2" charset="-122"/>
                <a:cs typeface="Segoe UI" panose="020B0502040204020203" pitchFamily="34" charset="0"/>
              </a:rPr>
              <a:t>占公司股份</a:t>
            </a:r>
            <a:r>
              <a:rPr lang="en-US" altLang="zh-CN" b="1" dirty="0">
                <a:effectLst/>
                <a:latin typeface="Segoe UI" panose="020B0502040204020203" pitchFamily="34" charset="0"/>
                <a:ea typeface="DengXian" panose="02010600030101010101" pitchFamily="2" charset="-122"/>
                <a:cs typeface="Segoe UI" panose="020B0502040204020203" pitchFamily="34" charset="0"/>
              </a:rPr>
              <a:t>10%</a:t>
            </a:r>
          </a:p>
          <a:p>
            <a:endParaRPr lang="en-US" altLang="zh-CN" sz="2400" dirty="0">
              <a:effectLst/>
              <a:latin typeface="sourcesansproregular"/>
              <a:ea typeface="DengXian" panose="02010600030101010101" pitchFamily="2" charset="-122"/>
              <a:cs typeface="Times New Roman" panose="02020603050405020304" pitchFamily="18" charset="0"/>
            </a:endParaRPr>
          </a:p>
          <a:p>
            <a:endParaRPr lang="en-US" dirty="0"/>
          </a:p>
          <a:p>
            <a:endParaRPr lang="en-US" dirty="0"/>
          </a:p>
        </p:txBody>
      </p:sp>
      <p:sp>
        <p:nvSpPr>
          <p:cNvPr id="4" name="Slide Number Placeholder 3">
            <a:extLst>
              <a:ext uri="{FF2B5EF4-FFF2-40B4-BE49-F238E27FC236}">
                <a16:creationId xmlns:a16="http://schemas.microsoft.com/office/drawing/2014/main" id="{D1316E59-4BEF-2E41-87EB-F8A683A04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7EAC7C-C855-4790-AF02-4F55FAF231CB}" type="slidenum">
              <a:rPr kumimoji="0" lang="en-US" sz="2000" b="0" i="0" u="none" strike="noStrike" kern="1200" cap="none" spc="0" normalizeH="0" baseline="0" noProof="0" smtClean="0">
                <a:ln>
                  <a:noFill/>
                </a:ln>
                <a:solidFill>
                  <a:srgbClr val="0F6FC6"/>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2000" b="0" i="0" u="none" strike="noStrike" kern="1200" cap="none" spc="0" normalizeH="0" baseline="0" noProof="0">
              <a:ln>
                <a:noFill/>
              </a:ln>
              <a:solidFill>
                <a:srgbClr val="0F6FC6"/>
              </a:solidFill>
              <a:effectLst/>
              <a:uLnTx/>
              <a:uFillTx/>
              <a:latin typeface="Century Gothic" panose="020B0502020202020204"/>
              <a:ea typeface="+mn-ea"/>
              <a:cs typeface="+mn-cs"/>
            </a:endParaRPr>
          </a:p>
        </p:txBody>
      </p:sp>
      <p:pic>
        <p:nvPicPr>
          <p:cNvPr id="5" name="Picture 4">
            <a:extLst>
              <a:ext uri="{FF2B5EF4-FFF2-40B4-BE49-F238E27FC236}">
                <a16:creationId xmlns:a16="http://schemas.microsoft.com/office/drawing/2014/main" id="{BB6CBB52-3CB0-1346-AF50-966E1430AE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77714" y="0"/>
            <a:ext cx="1314286" cy="1323810"/>
          </a:xfrm>
          <a:prstGeom prst="rect">
            <a:avLst/>
          </a:prstGeom>
        </p:spPr>
      </p:pic>
      <p:pic>
        <p:nvPicPr>
          <p:cNvPr id="6" name="Picture 5">
            <a:extLst>
              <a:ext uri="{FF2B5EF4-FFF2-40B4-BE49-F238E27FC236}">
                <a16:creationId xmlns:a16="http://schemas.microsoft.com/office/drawing/2014/main" id="{9F5B39EA-50DF-4A7E-A35E-369C099800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213555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5301" y="5333474"/>
            <a:ext cx="6135605"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84543DE1-CD8F-43D9-940D-BB4AFA60ADD7}"/>
              </a:ext>
            </a:extLst>
          </p:cNvPr>
          <p:cNvSpPr>
            <a:spLocks noGrp="1"/>
          </p:cNvSpPr>
          <p:nvPr>
            <p:ph type="ctrTitle"/>
          </p:nvPr>
        </p:nvSpPr>
        <p:spPr>
          <a:xfrm>
            <a:off x="1286067" y="463791"/>
            <a:ext cx="10214517" cy="4152976"/>
          </a:xfrm>
          <a:solidFill>
            <a:schemeClr val="bg2"/>
          </a:solidFill>
        </p:spPr>
        <p:txBody>
          <a:bodyPr/>
          <a:lstStyle/>
          <a:p>
            <a:pPr algn="ctr"/>
            <a:br>
              <a:rPr lang="en-US" altLang="zh-CN" sz="8000"/>
            </a:br>
            <a:br>
              <a:rPr lang="en-US" altLang="zh-CN" sz="7200">
                <a:solidFill>
                  <a:schemeClr val="tx1">
                    <a:lumMod val="85000"/>
                  </a:schemeClr>
                </a:solidFill>
                <a:effectLst>
                  <a:outerShdw blurRad="38100" dist="38100" dir="2700000" algn="tl">
                    <a:srgbClr val="000000">
                      <a:alpha val="43137"/>
                    </a:srgbClr>
                  </a:outerShdw>
                </a:effectLst>
              </a:rPr>
            </a:br>
            <a:br>
              <a:rPr lang="en-US" altLang="zh-CN" sz="7200">
                <a:solidFill>
                  <a:schemeClr val="tx1">
                    <a:lumMod val="85000"/>
                  </a:schemeClr>
                </a:solidFill>
                <a:effectLst>
                  <a:outerShdw blurRad="38100" dist="38100" dir="2700000" algn="tl">
                    <a:srgbClr val="000000">
                      <a:alpha val="43137"/>
                    </a:srgbClr>
                  </a:outerShdw>
                </a:effectLst>
              </a:rPr>
            </a:br>
            <a:br>
              <a:rPr lang="en-US" altLang="zh-CN" sz="7200">
                <a:solidFill>
                  <a:schemeClr val="tx1">
                    <a:lumMod val="85000"/>
                  </a:schemeClr>
                </a:solidFill>
                <a:effectLst>
                  <a:outerShdw blurRad="38100" dist="38100" dir="2700000" algn="tl">
                    <a:srgbClr val="000000">
                      <a:alpha val="43137"/>
                    </a:srgbClr>
                  </a:outerShdw>
                </a:effectLst>
              </a:rPr>
            </a:br>
            <a:r>
              <a:rPr lang="zh-CN" altLang="en-US" sz="6600">
                <a:solidFill>
                  <a:srgbClr val="FFC000"/>
                </a:solidFill>
                <a:effectLst>
                  <a:outerShdw blurRad="38100" dist="38100" dir="2700000" algn="tl">
                    <a:srgbClr val="000000">
                      <a:alpha val="43137"/>
                    </a:srgbClr>
                  </a:outerShdw>
                </a:effectLst>
                <a:ea typeface="宋体"/>
              </a:rPr>
              <a:t>免责条款</a:t>
            </a:r>
            <a:br>
              <a:rPr lang="en-US" altLang="zh-CN" sz="4400">
                <a:solidFill>
                  <a:schemeClr val="tx1">
                    <a:lumMod val="85000"/>
                  </a:schemeClr>
                </a:solidFill>
                <a:effectLst>
                  <a:outerShdw blurRad="38100" dist="38100" dir="2700000" algn="tl">
                    <a:srgbClr val="000000">
                      <a:alpha val="43137"/>
                    </a:srgbClr>
                  </a:outerShdw>
                </a:effectLst>
              </a:rPr>
            </a:br>
            <a:r>
              <a:rPr lang="zh-CN" altLang="en-US" sz="4400">
                <a:solidFill>
                  <a:schemeClr val="tx1">
                    <a:lumMod val="85000"/>
                  </a:schemeClr>
                </a:solidFill>
                <a:effectLst>
                  <a:outerShdw blurRad="38100" dist="38100" dir="2700000" algn="tl">
                    <a:srgbClr val="000000">
                      <a:alpha val="43137"/>
                    </a:srgbClr>
                  </a:outerShdw>
                </a:effectLst>
                <a:ea typeface="宋体"/>
              </a:rPr>
              <a:t>知识分享</a:t>
            </a:r>
            <a:br>
              <a:rPr lang="en-US" altLang="zh-CN" sz="4400">
                <a:solidFill>
                  <a:schemeClr val="tx1">
                    <a:lumMod val="85000"/>
                  </a:schemeClr>
                </a:solidFill>
                <a:effectLst>
                  <a:outerShdw blurRad="38100" dist="38100" dir="2700000" algn="tl">
                    <a:srgbClr val="000000">
                      <a:alpha val="43137"/>
                    </a:srgbClr>
                  </a:outerShdw>
                </a:effectLst>
              </a:rPr>
            </a:br>
            <a:r>
              <a:rPr lang="zh-CN" altLang="en-US" sz="4400">
                <a:ea typeface="宋体"/>
              </a:rPr>
              <a:t>非法律咨询和建议</a:t>
            </a:r>
            <a:br>
              <a:rPr lang="en-US" altLang="zh-CN" sz="4400"/>
            </a:br>
            <a:r>
              <a:rPr lang="zh-CN" altLang="en-US" sz="4400">
                <a:ea typeface="宋体"/>
              </a:rPr>
              <a:t>不针对个例</a:t>
            </a:r>
            <a:br>
              <a:rPr lang="en-US" altLang="zh-CN" sz="4400"/>
            </a:br>
            <a:r>
              <a:rPr lang="zh-CN" altLang="en-US" sz="4400">
                <a:ea typeface="宋体"/>
              </a:rPr>
              <a:t>具体案件请找自己的律师！！！</a:t>
            </a:r>
            <a:endParaRPr lang="en-US" sz="7200">
              <a:effectLst>
                <a:outerShdw blurRad="38100" dist="38100" dir="2700000" algn="tl">
                  <a:srgbClr val="000000">
                    <a:alpha val="43137"/>
                  </a:srgbClr>
                </a:outerShdw>
              </a:effectLst>
              <a:ea typeface="宋体"/>
            </a:endParaRPr>
          </a:p>
        </p:txBody>
      </p:sp>
    </p:spTree>
    <p:extLst>
      <p:ext uri="{BB962C8B-B14F-4D97-AF65-F5344CB8AC3E}">
        <p14:creationId xmlns:p14="http://schemas.microsoft.com/office/powerpoint/2010/main" val="1758285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12E53-B56A-3949-9280-71DF50582913}"/>
              </a:ext>
            </a:extLst>
          </p:cNvPr>
          <p:cNvSpPr>
            <a:spLocks noGrp="1"/>
          </p:cNvSpPr>
          <p:nvPr>
            <p:ph type="title"/>
          </p:nvPr>
        </p:nvSpPr>
        <p:spPr>
          <a:xfrm>
            <a:off x="133350" y="447188"/>
            <a:ext cx="11248648" cy="970450"/>
          </a:xfrm>
        </p:spPr>
        <p:txBody>
          <a:bodyPr/>
          <a:lstStyle/>
          <a:p>
            <a:pPr algn="ctr"/>
            <a:r>
              <a:rPr lang="zh-CN" altLang="en-US" sz="6000" dirty="0"/>
              <a:t>                 </a:t>
            </a:r>
            <a:br>
              <a:rPr lang="en-US" altLang="zh-CN" sz="6000" dirty="0"/>
            </a:br>
            <a:r>
              <a:rPr lang="zh-CN" altLang="en-US" sz="2400" dirty="0">
                <a:latin typeface="Segoe UI" panose="020B0502040204020203" pitchFamily="34" charset="0"/>
                <a:ea typeface="DengXian" panose="02010600030101010101" pitchFamily="2" charset="-122"/>
                <a:cs typeface="Segoe UI" panose="020B0502040204020203" pitchFamily="34" charset="0"/>
              </a:rPr>
              <a:t>合格投资人</a:t>
            </a:r>
            <a:endParaRPr lang="en-US" sz="2400" dirty="0"/>
          </a:p>
        </p:txBody>
      </p:sp>
      <p:sp>
        <p:nvSpPr>
          <p:cNvPr id="3" name="Content Placeholder 2">
            <a:extLst>
              <a:ext uri="{FF2B5EF4-FFF2-40B4-BE49-F238E27FC236}">
                <a16:creationId xmlns:a16="http://schemas.microsoft.com/office/drawing/2014/main" id="{5F801C36-0F6F-A24F-AC85-BD55069EFB4A}"/>
              </a:ext>
            </a:extLst>
          </p:cNvPr>
          <p:cNvSpPr>
            <a:spLocks noGrp="1"/>
          </p:cNvSpPr>
          <p:nvPr>
            <p:ph idx="1"/>
          </p:nvPr>
        </p:nvSpPr>
        <p:spPr/>
        <p:txBody>
          <a:bodyPr>
            <a:normAutofit/>
          </a:bodyPr>
          <a:lstStyle/>
          <a:p>
            <a:endParaRPr lang="en-US" altLang="zh-CN" sz="3300" dirty="0"/>
          </a:p>
          <a:p>
            <a:r>
              <a:rPr lang="en-US" altLang="zh-CN" sz="1900" b="1" dirty="0">
                <a:effectLst/>
                <a:latin typeface="Segoe UI" panose="020B0502040204020203" pitchFamily="34" charset="0"/>
                <a:ea typeface="DengXian" panose="02010600030101010101" pitchFamily="2" charset="-122"/>
                <a:cs typeface="Segoe UI" panose="020B0502040204020203" pitchFamily="34" charset="0"/>
              </a:rPr>
              <a:t>Qualified Investor</a:t>
            </a:r>
          </a:p>
          <a:p>
            <a:r>
              <a:rPr lang="en-US" altLang="zh-CN" sz="1900" b="1" dirty="0">
                <a:effectLst/>
                <a:latin typeface="Segoe UI" panose="020B0502040204020203" pitchFamily="34" charset="0"/>
                <a:ea typeface="DengXian" panose="02010600030101010101" pitchFamily="2" charset="-122"/>
                <a:cs typeface="Segoe UI" panose="020B0502040204020203" pitchFamily="34" charset="0"/>
              </a:rPr>
              <a:t>1. </a:t>
            </a:r>
            <a:r>
              <a:rPr lang="zh-CN" altLang="en-US" sz="1900" b="1" dirty="0">
                <a:latin typeface="Segoe UI" panose="020B0502040204020203" pitchFamily="34" charset="0"/>
                <a:ea typeface="DengXian" panose="02010600030101010101" pitchFamily="2" charset="-122"/>
                <a:cs typeface="Segoe UI" panose="020B0502040204020203" pitchFamily="34" charset="0"/>
              </a:rPr>
              <a:t>公民，绿卡，企业</a:t>
            </a:r>
            <a:r>
              <a:rPr lang="en-US" altLang="zh-CN" sz="1900" b="1" dirty="0">
                <a:latin typeface="Segoe UI" panose="020B0502040204020203" pitchFamily="34" charset="0"/>
                <a:ea typeface="DengXian" panose="02010600030101010101" pitchFamily="2" charset="-122"/>
                <a:cs typeface="Segoe UI" panose="020B0502040204020203" pitchFamily="34" charset="0"/>
              </a:rPr>
              <a:t> </a:t>
            </a:r>
            <a:r>
              <a:rPr lang="zh-CN" altLang="en-US" sz="1900" b="1" dirty="0">
                <a:solidFill>
                  <a:schemeClr val="bg1"/>
                </a:solidFill>
                <a:highlight>
                  <a:srgbClr val="FFFF00"/>
                </a:highlight>
                <a:latin typeface="Segoe UI" panose="020B0502040204020203" pitchFamily="34" charset="0"/>
                <a:ea typeface="DengXian" panose="02010600030101010101" pitchFamily="2" charset="-122"/>
                <a:cs typeface="Segoe UI" panose="020B0502040204020203" pitchFamily="34" charset="0"/>
              </a:rPr>
              <a:t>并且</a:t>
            </a:r>
            <a:endParaRPr lang="en-US" altLang="zh-CN" sz="1900" b="1" dirty="0">
              <a:solidFill>
                <a:schemeClr val="bg1"/>
              </a:solidFill>
              <a:highlight>
                <a:srgbClr val="FFFF00"/>
              </a:highlight>
              <a:latin typeface="Segoe UI" panose="020B0502040204020203" pitchFamily="34" charset="0"/>
              <a:ea typeface="DengXian" panose="02010600030101010101" pitchFamily="2" charset="-122"/>
              <a:cs typeface="Segoe UI" panose="020B0502040204020203" pitchFamily="34" charset="0"/>
            </a:endParaRPr>
          </a:p>
          <a:p>
            <a:r>
              <a:rPr lang="en-US" altLang="zh-CN" sz="1900" b="1" dirty="0">
                <a:effectLst/>
                <a:latin typeface="Segoe UI" panose="020B0502040204020203" pitchFamily="34" charset="0"/>
                <a:ea typeface="DengXian" panose="02010600030101010101" pitchFamily="2" charset="-122"/>
                <a:cs typeface="Segoe UI" panose="020B0502040204020203" pitchFamily="34" charset="0"/>
              </a:rPr>
              <a:t>2. </a:t>
            </a:r>
            <a:r>
              <a:rPr lang="zh-CN" altLang="en-US" sz="1900" b="1" dirty="0">
                <a:latin typeface="Segoe UI" panose="020B0502040204020203" pitchFamily="34" charset="0"/>
                <a:ea typeface="DengXian" panose="02010600030101010101" pitchFamily="2" charset="-122"/>
                <a:cs typeface="Segoe UI" panose="020B0502040204020203" pitchFamily="34" charset="0"/>
              </a:rPr>
              <a:t>过去</a:t>
            </a:r>
            <a:r>
              <a:rPr lang="en-US" altLang="zh-CN" sz="1900" b="1" dirty="0">
                <a:latin typeface="Segoe UI" panose="020B0502040204020203" pitchFamily="34" charset="0"/>
                <a:ea typeface="DengXian" panose="02010600030101010101" pitchFamily="2" charset="-122"/>
                <a:cs typeface="Segoe UI" panose="020B0502040204020203" pitchFamily="34" charset="0"/>
              </a:rPr>
              <a:t>5</a:t>
            </a:r>
            <a:r>
              <a:rPr lang="zh-CN" altLang="en-US" sz="1900" b="1" dirty="0">
                <a:latin typeface="Segoe UI" panose="020B0502040204020203" pitchFamily="34" charset="0"/>
                <a:ea typeface="DengXian" panose="02010600030101010101" pitchFamily="2" charset="-122"/>
                <a:cs typeface="Segoe UI" panose="020B0502040204020203" pitchFamily="34" charset="0"/>
              </a:rPr>
              <a:t>年投资</a:t>
            </a:r>
            <a:r>
              <a:rPr lang="en-US" altLang="zh-CN" sz="1900" b="1" dirty="0">
                <a:latin typeface="Segoe UI" panose="020B0502040204020203" pitchFamily="34" charset="0"/>
                <a:ea typeface="DengXian" panose="02010600030101010101" pitchFamily="2" charset="-122"/>
                <a:cs typeface="Segoe UI" panose="020B0502040204020203" pitchFamily="34" charset="0"/>
              </a:rPr>
              <a:t>60</a:t>
            </a:r>
            <a:r>
              <a:rPr lang="zh-CN" altLang="en-US" sz="1900" b="1" dirty="0">
                <a:latin typeface="Segoe UI" panose="020B0502040204020203" pitchFamily="34" charset="0"/>
                <a:ea typeface="DengXian" panose="02010600030101010101" pitchFamily="2" charset="-122"/>
                <a:cs typeface="Segoe UI" panose="020B0502040204020203" pitchFamily="34" charset="0"/>
              </a:rPr>
              <a:t>万美金的经历</a:t>
            </a:r>
            <a:r>
              <a:rPr lang="en-US" altLang="zh-CN" sz="1900" b="1" dirty="0">
                <a:latin typeface="Segoe UI" panose="020B0502040204020203" pitchFamily="34" charset="0"/>
                <a:ea typeface="DengXian" panose="02010600030101010101" pitchFamily="2" charset="-122"/>
                <a:cs typeface="Segoe UI" panose="020B0502040204020203" pitchFamily="34" charset="0"/>
              </a:rPr>
              <a:t>  </a:t>
            </a:r>
            <a:r>
              <a:rPr lang="zh-CN" altLang="en-US" sz="1900" b="1" dirty="0">
                <a:solidFill>
                  <a:schemeClr val="bg1"/>
                </a:solidFill>
                <a:highlight>
                  <a:srgbClr val="FFFF00"/>
                </a:highlight>
                <a:latin typeface="Segoe UI" panose="020B0502040204020203" pitchFamily="34" charset="0"/>
                <a:ea typeface="DengXian" panose="02010600030101010101" pitchFamily="2" charset="-122"/>
                <a:cs typeface="Segoe UI" panose="020B0502040204020203" pitchFamily="34" charset="0"/>
              </a:rPr>
              <a:t>并且</a:t>
            </a:r>
            <a:endParaRPr lang="en-US" altLang="zh-CN" sz="1900" b="1" dirty="0">
              <a:solidFill>
                <a:schemeClr val="bg1"/>
              </a:solidFill>
              <a:highlight>
                <a:srgbClr val="FFFF00"/>
              </a:highlight>
              <a:latin typeface="Segoe UI" panose="020B0502040204020203" pitchFamily="34" charset="0"/>
              <a:ea typeface="DengXian" panose="02010600030101010101" pitchFamily="2" charset="-122"/>
              <a:cs typeface="Segoe UI" panose="020B0502040204020203" pitchFamily="34" charset="0"/>
            </a:endParaRPr>
          </a:p>
          <a:p>
            <a:r>
              <a:rPr lang="en-US" altLang="zh-CN" sz="1900" b="1" dirty="0">
                <a:latin typeface="Segoe UI" panose="020B0502040204020203" pitchFamily="34" charset="0"/>
                <a:ea typeface="DengXian" panose="02010600030101010101" pitchFamily="2" charset="-122"/>
                <a:cs typeface="Segoe UI" panose="020B0502040204020203" pitchFamily="34" charset="0"/>
              </a:rPr>
              <a:t>3. </a:t>
            </a:r>
            <a:r>
              <a:rPr lang="zh-CN" altLang="en-US" sz="1900" b="1" dirty="0">
                <a:latin typeface="Segoe UI" panose="020B0502040204020203" pitchFamily="34" charset="0"/>
                <a:ea typeface="DengXian" panose="02010600030101010101" pitchFamily="2" charset="-122"/>
                <a:cs typeface="Segoe UI" panose="020B0502040204020203" pitchFamily="34" charset="0"/>
              </a:rPr>
              <a:t>过去成功地</a:t>
            </a:r>
            <a:endParaRPr lang="en-US" altLang="zh-CN" sz="1900" b="1" dirty="0">
              <a:latin typeface="Segoe UI" panose="020B0502040204020203" pitchFamily="34" charset="0"/>
              <a:ea typeface="DengXian" panose="02010600030101010101" pitchFamily="2" charset="-122"/>
              <a:cs typeface="Segoe UI" panose="020B0502040204020203" pitchFamily="34" charset="0"/>
            </a:endParaRPr>
          </a:p>
          <a:p>
            <a:r>
              <a:rPr lang="en-US" altLang="zh-CN" sz="1900" b="1" dirty="0">
                <a:latin typeface="Segoe UI" panose="020B0502040204020203" pitchFamily="34" charset="0"/>
                <a:ea typeface="DengXian" panose="02010600030101010101" pitchFamily="2" charset="-122"/>
                <a:cs typeface="Segoe UI" panose="020B0502040204020203" pitchFamily="34" charset="0"/>
              </a:rPr>
              <a:t>    </a:t>
            </a:r>
            <a:r>
              <a:rPr lang="zh-CN" altLang="en-US" sz="1900" b="1" dirty="0">
                <a:latin typeface="Segoe UI" panose="020B0502040204020203" pitchFamily="34" charset="0"/>
                <a:ea typeface="DengXian" panose="02010600030101010101" pitchFamily="2" charset="-122"/>
                <a:cs typeface="Segoe UI" panose="020B0502040204020203" pitchFamily="34" charset="0"/>
              </a:rPr>
              <a:t>至少有两个企业每个创造</a:t>
            </a:r>
            <a:r>
              <a:rPr lang="en-US" altLang="zh-CN" sz="1900" b="1" dirty="0">
                <a:latin typeface="Segoe UI" panose="020B0502040204020203" pitchFamily="34" charset="0"/>
                <a:ea typeface="DengXian" panose="02010600030101010101" pitchFamily="2" charset="-122"/>
                <a:cs typeface="Segoe UI" panose="020B0502040204020203" pitchFamily="34" charset="0"/>
              </a:rPr>
              <a:t>5</a:t>
            </a:r>
            <a:r>
              <a:rPr lang="zh-CN" altLang="en-US" sz="1900" b="1" dirty="0">
                <a:latin typeface="Segoe UI" panose="020B0502040204020203" pitchFamily="34" charset="0"/>
                <a:ea typeface="DengXian" panose="02010600030101010101" pitchFamily="2" charset="-122"/>
                <a:cs typeface="Segoe UI" panose="020B0502040204020203" pitchFamily="34" charset="0"/>
              </a:rPr>
              <a:t>个就业机会</a:t>
            </a:r>
            <a:endParaRPr lang="en-US" altLang="zh-CN" sz="1900" b="1" dirty="0">
              <a:latin typeface="Segoe UI" panose="020B0502040204020203" pitchFamily="34" charset="0"/>
              <a:ea typeface="DengXian" panose="02010600030101010101" pitchFamily="2" charset="-122"/>
              <a:cs typeface="Segoe UI" panose="020B0502040204020203" pitchFamily="34" charset="0"/>
            </a:endParaRPr>
          </a:p>
          <a:p>
            <a:r>
              <a:rPr lang="zh-CN" altLang="en-US" sz="1900" b="1" dirty="0">
                <a:solidFill>
                  <a:schemeClr val="bg1"/>
                </a:solidFill>
                <a:highlight>
                  <a:srgbClr val="FFFF00"/>
                </a:highlight>
                <a:latin typeface="Segoe UI" panose="020B0502040204020203" pitchFamily="34" charset="0"/>
                <a:ea typeface="DengXian" panose="02010600030101010101" pitchFamily="2" charset="-122"/>
                <a:cs typeface="Segoe UI" panose="020B0502040204020203" pitchFamily="34" charset="0"/>
              </a:rPr>
              <a:t>或者</a:t>
            </a:r>
            <a:endParaRPr lang="en-US" altLang="zh-CN" sz="1900" b="1" dirty="0">
              <a:solidFill>
                <a:schemeClr val="bg1"/>
              </a:solidFill>
              <a:highlight>
                <a:srgbClr val="FFFF00"/>
              </a:highlight>
              <a:latin typeface="Segoe UI" panose="020B0502040204020203" pitchFamily="34" charset="0"/>
              <a:ea typeface="DengXian" panose="02010600030101010101" pitchFamily="2" charset="-122"/>
              <a:cs typeface="Segoe UI" panose="020B0502040204020203" pitchFamily="34" charset="0"/>
            </a:endParaRPr>
          </a:p>
          <a:p>
            <a:r>
              <a:rPr lang="en-US" altLang="zh-CN" sz="1900" b="1" dirty="0">
                <a:latin typeface="Segoe UI" panose="020B0502040204020203" pitchFamily="34" charset="0"/>
                <a:ea typeface="DengXian" panose="02010600030101010101" pitchFamily="2" charset="-122"/>
                <a:cs typeface="Segoe UI" panose="020B0502040204020203" pitchFamily="34" charset="0"/>
              </a:rPr>
              <a:t>    50</a:t>
            </a:r>
            <a:r>
              <a:rPr lang="zh-CN" altLang="en-US" sz="1900" b="1" dirty="0">
                <a:latin typeface="Segoe UI" panose="020B0502040204020203" pitchFamily="34" charset="0"/>
                <a:ea typeface="DengXian" panose="02010600030101010101" pitchFamily="2" charset="-122"/>
                <a:cs typeface="Segoe UI" panose="020B0502040204020203" pitchFamily="34" charset="0"/>
              </a:rPr>
              <a:t>万毛收入，每年有</a:t>
            </a:r>
            <a:r>
              <a:rPr lang="en-US" altLang="zh-CN" sz="1900" b="1" dirty="0">
                <a:latin typeface="Segoe UI" panose="020B0502040204020203" pitchFamily="34" charset="0"/>
                <a:ea typeface="DengXian" panose="02010600030101010101" pitchFamily="2" charset="-122"/>
                <a:cs typeface="Segoe UI" panose="020B0502040204020203" pitchFamily="34" charset="0"/>
              </a:rPr>
              <a:t>20%</a:t>
            </a:r>
            <a:r>
              <a:rPr lang="zh-CN" altLang="en-US" sz="1900" b="1" dirty="0">
                <a:latin typeface="Segoe UI" panose="020B0502040204020203" pitchFamily="34" charset="0"/>
                <a:ea typeface="DengXian" panose="02010600030101010101" pitchFamily="2" charset="-122"/>
                <a:cs typeface="Segoe UI" panose="020B0502040204020203" pitchFamily="34" charset="0"/>
              </a:rPr>
              <a:t>的增长</a:t>
            </a:r>
            <a:endParaRPr lang="en-US" altLang="zh-CN" sz="1900" b="1" dirty="0">
              <a:effectLst/>
              <a:latin typeface="Segoe UI" panose="020B0502040204020203" pitchFamily="34" charset="0"/>
              <a:ea typeface="DengXian" panose="02010600030101010101" pitchFamily="2" charset="-122"/>
              <a:cs typeface="Segoe UI" panose="020B0502040204020203" pitchFamily="34" charset="0"/>
            </a:endParaRPr>
          </a:p>
          <a:p>
            <a:endParaRPr lang="en-US" altLang="zh-CN" sz="2400" b="1" dirty="0">
              <a:effectLst/>
              <a:latin typeface="Segoe UI" panose="020B0502040204020203" pitchFamily="34" charset="0"/>
              <a:ea typeface="DengXian" panose="02010600030101010101" pitchFamily="2" charset="-122"/>
              <a:cs typeface="Segoe UI" panose="020B0502040204020203" pitchFamily="34" charset="0"/>
            </a:endParaRPr>
          </a:p>
          <a:p>
            <a:endParaRPr lang="en-US" altLang="zh-CN" sz="2400" dirty="0">
              <a:effectLst/>
              <a:latin typeface="sourcesansproregular"/>
              <a:ea typeface="DengXian" panose="02010600030101010101" pitchFamily="2" charset="-122"/>
              <a:cs typeface="Times New Roman" panose="02020603050405020304" pitchFamily="18" charset="0"/>
            </a:endParaRPr>
          </a:p>
          <a:p>
            <a:endParaRPr lang="en-US" dirty="0"/>
          </a:p>
          <a:p>
            <a:endParaRPr lang="en-US" dirty="0"/>
          </a:p>
        </p:txBody>
      </p:sp>
      <p:sp>
        <p:nvSpPr>
          <p:cNvPr id="4" name="Slide Number Placeholder 3">
            <a:extLst>
              <a:ext uri="{FF2B5EF4-FFF2-40B4-BE49-F238E27FC236}">
                <a16:creationId xmlns:a16="http://schemas.microsoft.com/office/drawing/2014/main" id="{D1316E59-4BEF-2E41-87EB-F8A683A04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7EAC7C-C855-4790-AF02-4F55FAF231CB}" type="slidenum">
              <a:rPr kumimoji="0" lang="en-US" sz="2000" b="0" i="0" u="none" strike="noStrike" kern="1200" cap="none" spc="0" normalizeH="0" baseline="0" noProof="0" smtClean="0">
                <a:ln>
                  <a:noFill/>
                </a:ln>
                <a:solidFill>
                  <a:srgbClr val="0F6FC6"/>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2000" b="0" i="0" u="none" strike="noStrike" kern="1200" cap="none" spc="0" normalizeH="0" baseline="0" noProof="0">
              <a:ln>
                <a:noFill/>
              </a:ln>
              <a:solidFill>
                <a:srgbClr val="0F6FC6"/>
              </a:solidFill>
              <a:effectLst/>
              <a:uLnTx/>
              <a:uFillTx/>
              <a:latin typeface="Century Gothic" panose="020B0502020202020204"/>
              <a:ea typeface="+mn-ea"/>
              <a:cs typeface="+mn-cs"/>
            </a:endParaRPr>
          </a:p>
        </p:txBody>
      </p:sp>
      <p:pic>
        <p:nvPicPr>
          <p:cNvPr id="5" name="Picture 4">
            <a:extLst>
              <a:ext uri="{FF2B5EF4-FFF2-40B4-BE49-F238E27FC236}">
                <a16:creationId xmlns:a16="http://schemas.microsoft.com/office/drawing/2014/main" id="{BB6CBB52-3CB0-1346-AF50-966E1430AE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77714" y="0"/>
            <a:ext cx="1314286" cy="1323810"/>
          </a:xfrm>
          <a:prstGeom prst="rect">
            <a:avLst/>
          </a:prstGeom>
        </p:spPr>
      </p:pic>
      <p:pic>
        <p:nvPicPr>
          <p:cNvPr id="6" name="Picture 5">
            <a:extLst>
              <a:ext uri="{FF2B5EF4-FFF2-40B4-BE49-F238E27FC236}">
                <a16:creationId xmlns:a16="http://schemas.microsoft.com/office/drawing/2014/main" id="{9F5B39EA-50DF-4A7E-A35E-369C099800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2273281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12E53-B56A-3949-9280-71DF50582913}"/>
              </a:ext>
            </a:extLst>
          </p:cNvPr>
          <p:cNvSpPr>
            <a:spLocks noGrp="1"/>
          </p:cNvSpPr>
          <p:nvPr>
            <p:ph type="title"/>
          </p:nvPr>
        </p:nvSpPr>
        <p:spPr>
          <a:xfrm>
            <a:off x="133350" y="447188"/>
            <a:ext cx="11248648" cy="970450"/>
          </a:xfrm>
        </p:spPr>
        <p:txBody>
          <a:bodyPr/>
          <a:lstStyle/>
          <a:p>
            <a:pPr algn="ctr"/>
            <a:r>
              <a:rPr lang="zh-CN" altLang="en-US" sz="2400" dirty="0"/>
              <a:t>                 </a:t>
            </a:r>
            <a:br>
              <a:rPr lang="en-US" altLang="zh-CN" sz="2400" dirty="0"/>
            </a:br>
            <a:r>
              <a:rPr lang="zh-CN" altLang="en-US" sz="2400" dirty="0">
                <a:latin typeface="Segoe UI" panose="020B0502040204020203" pitchFamily="34" charset="0"/>
                <a:ea typeface="DengXian" panose="02010600030101010101" pitchFamily="2" charset="-122"/>
                <a:cs typeface="Segoe UI" panose="020B0502040204020203" pitchFamily="34" charset="0"/>
              </a:rPr>
              <a:t>投资金额</a:t>
            </a:r>
            <a:endParaRPr lang="en-US" sz="2400" dirty="0"/>
          </a:p>
        </p:txBody>
      </p:sp>
      <p:sp>
        <p:nvSpPr>
          <p:cNvPr id="3" name="Content Placeholder 2">
            <a:extLst>
              <a:ext uri="{FF2B5EF4-FFF2-40B4-BE49-F238E27FC236}">
                <a16:creationId xmlns:a16="http://schemas.microsoft.com/office/drawing/2014/main" id="{5F801C36-0F6F-A24F-AC85-BD55069EFB4A}"/>
              </a:ext>
            </a:extLst>
          </p:cNvPr>
          <p:cNvSpPr>
            <a:spLocks noGrp="1"/>
          </p:cNvSpPr>
          <p:nvPr>
            <p:ph idx="1"/>
          </p:nvPr>
        </p:nvSpPr>
        <p:spPr/>
        <p:txBody>
          <a:bodyPr>
            <a:normAutofit/>
          </a:bodyPr>
          <a:lstStyle/>
          <a:p>
            <a:endParaRPr lang="en-US" altLang="zh-CN" sz="3300" dirty="0"/>
          </a:p>
          <a:p>
            <a:r>
              <a:rPr lang="zh-CN" altLang="en-US" b="1" dirty="0">
                <a:latin typeface="Segoe UI" panose="020B0502040204020203" pitchFamily="34" charset="0"/>
                <a:cs typeface="Segoe UI" panose="020B0502040204020203" pitchFamily="34" charset="0"/>
              </a:rPr>
              <a:t>投资，或政府资助或奖励：</a:t>
            </a:r>
            <a:endParaRPr lang="en-US" b="1" dirty="0">
              <a:latin typeface="Segoe UI" panose="020B0502040204020203" pitchFamily="34" charset="0"/>
              <a:cs typeface="Segoe UI" panose="020B0502040204020203" pitchFamily="34" charset="0"/>
            </a:endParaRPr>
          </a:p>
          <a:p>
            <a:r>
              <a:rPr lang="en-US" b="1" dirty="0">
                <a:latin typeface="Segoe UI" panose="020B0502040204020203" pitchFamily="34" charset="0"/>
                <a:cs typeface="Segoe UI" panose="020B0502040204020203" pitchFamily="34" charset="0"/>
              </a:rPr>
              <a:t>1. </a:t>
            </a:r>
            <a:r>
              <a:rPr lang="zh-CN" altLang="en-US" b="1" dirty="0">
                <a:latin typeface="Segoe UI" panose="020B0502040204020203" pitchFamily="34" charset="0"/>
                <a:cs typeface="Segoe UI" panose="020B0502040204020203" pitchFamily="34" charset="0"/>
              </a:rPr>
              <a:t>申请前</a:t>
            </a:r>
            <a:r>
              <a:rPr lang="en-US" altLang="zh-CN" b="1" dirty="0">
                <a:latin typeface="Segoe UI" panose="020B0502040204020203" pitchFamily="34" charset="0"/>
                <a:cs typeface="Segoe UI" panose="020B0502040204020203" pitchFamily="34" charset="0"/>
              </a:rPr>
              <a:t>18</a:t>
            </a:r>
            <a:r>
              <a:rPr lang="zh-CN" altLang="en-US" b="1" dirty="0">
                <a:latin typeface="Segoe UI" panose="020B0502040204020203" pitchFamily="34" charset="0"/>
                <a:cs typeface="Segoe UI" panose="020B0502040204020203" pitchFamily="34" charset="0"/>
              </a:rPr>
              <a:t>个月内投资额</a:t>
            </a:r>
            <a:r>
              <a:rPr lang="en-US" altLang="zh-CN" b="1" dirty="0">
                <a:latin typeface="Segoe UI" panose="020B0502040204020203" pitchFamily="34" charset="0"/>
                <a:cs typeface="Segoe UI" panose="020B0502040204020203" pitchFamily="34" charset="0"/>
              </a:rPr>
              <a:t>25</a:t>
            </a:r>
            <a:r>
              <a:rPr lang="zh-CN" altLang="en-US" b="1" dirty="0">
                <a:latin typeface="Segoe UI" panose="020B0502040204020203" pitchFamily="34" charset="0"/>
                <a:cs typeface="Segoe UI" panose="020B0502040204020203" pitchFamily="34" charset="0"/>
              </a:rPr>
              <a:t>万</a:t>
            </a:r>
            <a:endParaRPr lang="en-US" b="1" dirty="0">
              <a:latin typeface="Segoe UI" panose="020B0502040204020203" pitchFamily="34" charset="0"/>
              <a:cs typeface="Segoe UI" panose="020B0502040204020203" pitchFamily="34" charset="0"/>
            </a:endParaRPr>
          </a:p>
          <a:p>
            <a:r>
              <a:rPr lang="en-US" b="1" dirty="0">
                <a:solidFill>
                  <a:schemeClr val="bg1"/>
                </a:solidFill>
                <a:highlight>
                  <a:srgbClr val="FFFF00"/>
                </a:highlight>
                <a:latin typeface="Segoe UI" panose="020B0502040204020203" pitchFamily="34" charset="0"/>
                <a:cs typeface="Segoe UI" panose="020B0502040204020203" pitchFamily="34" charset="0"/>
              </a:rPr>
              <a:t>O</a:t>
            </a:r>
            <a:r>
              <a:rPr lang="en-US" altLang="zh-CN" b="1" dirty="0">
                <a:solidFill>
                  <a:schemeClr val="bg1"/>
                </a:solidFill>
                <a:highlight>
                  <a:srgbClr val="FFFF00"/>
                </a:highlight>
                <a:latin typeface="Segoe UI" panose="020B0502040204020203" pitchFamily="34" charset="0"/>
                <a:cs typeface="Segoe UI" panose="020B0502040204020203" pitchFamily="34" charset="0"/>
              </a:rPr>
              <a:t>R</a:t>
            </a:r>
            <a:r>
              <a:rPr lang="en-US" b="1" dirty="0">
                <a:highlight>
                  <a:srgbClr val="FFFF00"/>
                </a:highlight>
                <a:latin typeface="Segoe UI" panose="020B0502040204020203" pitchFamily="34" charset="0"/>
                <a:cs typeface="Segoe UI" panose="020B0502040204020203" pitchFamily="34" charset="0"/>
              </a:rPr>
              <a:t> </a:t>
            </a:r>
          </a:p>
          <a:p>
            <a:r>
              <a:rPr lang="en-US" b="1" dirty="0">
                <a:latin typeface="Segoe UI" panose="020B0502040204020203" pitchFamily="34" charset="0"/>
                <a:cs typeface="Segoe UI" panose="020B0502040204020203" pitchFamily="34" charset="0"/>
              </a:rPr>
              <a:t>2. </a:t>
            </a:r>
            <a:r>
              <a:rPr lang="zh-CN" altLang="en-US" b="1" dirty="0">
                <a:latin typeface="DengXian" panose="02010600030101010101" pitchFamily="2" charset="-122"/>
                <a:ea typeface="DengXian" panose="02010600030101010101" pitchFamily="2" charset="-122"/>
                <a:cs typeface="Segoe UI" panose="020B0502040204020203" pitchFamily="34" charset="0"/>
              </a:rPr>
              <a:t>申请前</a:t>
            </a:r>
            <a:r>
              <a:rPr lang="en-US" altLang="zh-CN" b="1" dirty="0">
                <a:latin typeface="DengXian" panose="02010600030101010101" pitchFamily="2" charset="-122"/>
                <a:ea typeface="DengXian" panose="02010600030101010101" pitchFamily="2" charset="-122"/>
                <a:cs typeface="Segoe UI" panose="020B0502040204020203" pitchFamily="34" charset="0"/>
              </a:rPr>
              <a:t>18</a:t>
            </a:r>
            <a:r>
              <a:rPr lang="zh-CN" altLang="en-US" b="1" dirty="0">
                <a:latin typeface="DengXian" panose="02010600030101010101" pitchFamily="2" charset="-122"/>
                <a:ea typeface="DengXian" panose="02010600030101010101" pitchFamily="2" charset="-122"/>
                <a:cs typeface="Segoe UI" panose="020B0502040204020203" pitchFamily="34" charset="0"/>
              </a:rPr>
              <a:t>个月内政府资助奖励</a:t>
            </a:r>
            <a:r>
              <a:rPr lang="en-US" altLang="zh-CN" b="1" dirty="0">
                <a:latin typeface="DengXian" panose="02010600030101010101" pitchFamily="2" charset="-122"/>
                <a:ea typeface="DengXian" panose="02010600030101010101" pitchFamily="2" charset="-122"/>
                <a:cs typeface="Segoe UI" panose="020B0502040204020203" pitchFamily="34" charset="0"/>
              </a:rPr>
              <a:t>10</a:t>
            </a:r>
            <a:r>
              <a:rPr lang="zh-CN" altLang="en-US" b="1" dirty="0">
                <a:latin typeface="DengXian" panose="02010600030101010101" pitchFamily="2" charset="-122"/>
                <a:ea typeface="DengXian" panose="02010600030101010101" pitchFamily="2" charset="-122"/>
                <a:cs typeface="Segoe UI" panose="020B0502040204020203" pitchFamily="34" charset="0"/>
              </a:rPr>
              <a:t>万</a:t>
            </a:r>
            <a:endParaRPr lang="en-US" b="1" dirty="0">
              <a:latin typeface="DengXian" panose="02010600030101010101" pitchFamily="2" charset="-122"/>
              <a:ea typeface="DengXian" panose="02010600030101010101" pitchFamily="2" charset="-122"/>
              <a:cs typeface="Segoe UI" panose="020B0502040204020203" pitchFamily="34" charset="0"/>
            </a:endParaRPr>
          </a:p>
          <a:p>
            <a:r>
              <a:rPr lang="en-US" b="1" dirty="0">
                <a:latin typeface="Segoe UI" panose="020B0502040204020203" pitchFamily="34" charset="0"/>
                <a:cs typeface="Segoe UI" panose="020B0502040204020203" pitchFamily="34" charset="0"/>
              </a:rPr>
              <a:t>3. </a:t>
            </a:r>
            <a:r>
              <a:rPr lang="zh-CN" altLang="en-US" b="1" dirty="0">
                <a:latin typeface="DengXian" panose="02010600030101010101" pitchFamily="2" charset="-122"/>
                <a:ea typeface="DengXian" panose="02010600030101010101" pitchFamily="2" charset="-122"/>
                <a:cs typeface="Segoe UI" panose="020B0502040204020203" pitchFamily="34" charset="0"/>
              </a:rPr>
              <a:t>不足以上数额，有其他证据证明潜力</a:t>
            </a:r>
            <a:endParaRPr lang="en-US" b="1" dirty="0">
              <a:latin typeface="DengXian" panose="02010600030101010101" pitchFamily="2" charset="-122"/>
              <a:ea typeface="DengXian" panose="02010600030101010101" pitchFamily="2" charset="-122"/>
              <a:cs typeface="Segoe UI" panose="020B0502040204020203" pitchFamily="34" charset="0"/>
            </a:endParaRPr>
          </a:p>
          <a:p>
            <a:endParaRPr lang="en-US" altLang="zh-CN" sz="2400" dirty="0">
              <a:effectLst/>
              <a:latin typeface="sourcesansproregular"/>
              <a:ea typeface="DengXian" panose="02010600030101010101" pitchFamily="2" charset="-122"/>
              <a:cs typeface="Times New Roman" panose="02020603050405020304" pitchFamily="18" charset="0"/>
            </a:endParaRPr>
          </a:p>
          <a:p>
            <a:endParaRPr lang="en-US" dirty="0"/>
          </a:p>
          <a:p>
            <a:endParaRPr lang="en-US" dirty="0"/>
          </a:p>
        </p:txBody>
      </p:sp>
      <p:sp>
        <p:nvSpPr>
          <p:cNvPr id="4" name="Slide Number Placeholder 3">
            <a:extLst>
              <a:ext uri="{FF2B5EF4-FFF2-40B4-BE49-F238E27FC236}">
                <a16:creationId xmlns:a16="http://schemas.microsoft.com/office/drawing/2014/main" id="{D1316E59-4BEF-2E41-87EB-F8A683A04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7EAC7C-C855-4790-AF02-4F55FAF231CB}" type="slidenum">
              <a:rPr kumimoji="0" lang="en-US" sz="2000" b="0" i="0" u="none" strike="noStrike" kern="1200" cap="none" spc="0" normalizeH="0" baseline="0" noProof="0" smtClean="0">
                <a:ln>
                  <a:noFill/>
                </a:ln>
                <a:solidFill>
                  <a:srgbClr val="0F6FC6"/>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2000" b="0" i="0" u="none" strike="noStrike" kern="1200" cap="none" spc="0" normalizeH="0" baseline="0" noProof="0">
              <a:ln>
                <a:noFill/>
              </a:ln>
              <a:solidFill>
                <a:srgbClr val="0F6FC6"/>
              </a:solidFill>
              <a:effectLst/>
              <a:uLnTx/>
              <a:uFillTx/>
              <a:latin typeface="Century Gothic" panose="020B0502020202020204"/>
              <a:ea typeface="+mn-ea"/>
              <a:cs typeface="+mn-cs"/>
            </a:endParaRPr>
          </a:p>
        </p:txBody>
      </p:sp>
      <p:pic>
        <p:nvPicPr>
          <p:cNvPr id="5" name="Picture 4">
            <a:extLst>
              <a:ext uri="{FF2B5EF4-FFF2-40B4-BE49-F238E27FC236}">
                <a16:creationId xmlns:a16="http://schemas.microsoft.com/office/drawing/2014/main" id="{BB6CBB52-3CB0-1346-AF50-966E1430AE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77714" y="0"/>
            <a:ext cx="1314286" cy="1323810"/>
          </a:xfrm>
          <a:prstGeom prst="rect">
            <a:avLst/>
          </a:prstGeom>
        </p:spPr>
      </p:pic>
      <p:pic>
        <p:nvPicPr>
          <p:cNvPr id="6" name="Picture 5">
            <a:extLst>
              <a:ext uri="{FF2B5EF4-FFF2-40B4-BE49-F238E27FC236}">
                <a16:creationId xmlns:a16="http://schemas.microsoft.com/office/drawing/2014/main" id="{772961B9-65CB-45F2-A039-397F3CC66B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2903" y="5656504"/>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03936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12E53-B56A-3949-9280-71DF50582913}"/>
              </a:ext>
            </a:extLst>
          </p:cNvPr>
          <p:cNvSpPr>
            <a:spLocks noGrp="1"/>
          </p:cNvSpPr>
          <p:nvPr>
            <p:ph type="title"/>
          </p:nvPr>
        </p:nvSpPr>
        <p:spPr>
          <a:xfrm>
            <a:off x="133350" y="447188"/>
            <a:ext cx="11248648" cy="970450"/>
          </a:xfrm>
        </p:spPr>
        <p:txBody>
          <a:bodyPr/>
          <a:lstStyle/>
          <a:p>
            <a:pPr algn="ctr"/>
            <a:r>
              <a:rPr lang="zh-CN" altLang="en-US" sz="6000" dirty="0"/>
              <a:t>                 </a:t>
            </a:r>
            <a:br>
              <a:rPr lang="en-US" altLang="zh-CN" sz="6000" dirty="0"/>
            </a:br>
            <a:r>
              <a:rPr lang="zh-CN" altLang="en-US" sz="2400" dirty="0">
                <a:latin typeface="Segoe UI" panose="020B0502040204020203" pitchFamily="34" charset="0"/>
                <a:ea typeface="DengXian" panose="02010600030101010101" pitchFamily="2" charset="-122"/>
                <a:cs typeface="Segoe UI" panose="020B0502040204020203" pitchFamily="34" charset="0"/>
              </a:rPr>
              <a:t>就业机会</a:t>
            </a:r>
            <a:endParaRPr lang="en-US" sz="2400" dirty="0"/>
          </a:p>
        </p:txBody>
      </p:sp>
      <p:sp>
        <p:nvSpPr>
          <p:cNvPr id="3" name="Content Placeholder 2">
            <a:extLst>
              <a:ext uri="{FF2B5EF4-FFF2-40B4-BE49-F238E27FC236}">
                <a16:creationId xmlns:a16="http://schemas.microsoft.com/office/drawing/2014/main" id="{5F801C36-0F6F-A24F-AC85-BD55069EFB4A}"/>
              </a:ext>
            </a:extLst>
          </p:cNvPr>
          <p:cNvSpPr>
            <a:spLocks noGrp="1"/>
          </p:cNvSpPr>
          <p:nvPr>
            <p:ph idx="1"/>
          </p:nvPr>
        </p:nvSpPr>
        <p:spPr/>
        <p:txBody>
          <a:bodyPr>
            <a:normAutofit/>
          </a:bodyPr>
          <a:lstStyle/>
          <a:p>
            <a:endParaRPr lang="en-US" altLang="zh-CN" sz="3300" dirty="0"/>
          </a:p>
          <a:p>
            <a:r>
              <a:rPr lang="en-US" altLang="zh-CN" b="1" dirty="0">
                <a:latin typeface="Segoe UI" panose="020B0502040204020203" pitchFamily="34" charset="0"/>
                <a:cs typeface="Segoe UI" panose="020B0502040204020203" pitchFamily="34" charset="0"/>
              </a:rPr>
              <a:t>2.5</a:t>
            </a:r>
            <a:r>
              <a:rPr lang="zh-CN" altLang="en-US" b="1" dirty="0">
                <a:latin typeface="Segoe UI" panose="020B0502040204020203" pitchFamily="34" charset="0"/>
                <a:cs typeface="Segoe UI" panose="020B0502040204020203" pitchFamily="34" charset="0"/>
              </a:rPr>
              <a:t>年延期时</a:t>
            </a:r>
            <a:r>
              <a:rPr lang="en-US" altLang="zh-CN" b="1" dirty="0">
                <a:latin typeface="Segoe UI" panose="020B0502040204020203" pitchFamily="34" charset="0"/>
                <a:cs typeface="Segoe UI" panose="020B0502040204020203" pitchFamily="34" charset="0"/>
              </a:rPr>
              <a:t>5</a:t>
            </a:r>
            <a:r>
              <a:rPr lang="zh-CN" altLang="en-US" b="1" dirty="0">
                <a:latin typeface="Segoe UI" panose="020B0502040204020203" pitchFamily="34" charset="0"/>
                <a:cs typeface="Segoe UI" panose="020B0502040204020203" pitchFamily="34" charset="0"/>
              </a:rPr>
              <a:t>个就业机会</a:t>
            </a:r>
            <a:endParaRPr lang="en-US" altLang="zh-CN" dirty="0">
              <a:effectLst/>
              <a:latin typeface="sourcesansproregular"/>
              <a:ea typeface="DengXian" panose="02010600030101010101" pitchFamily="2" charset="-122"/>
              <a:cs typeface="Times New Roman" panose="02020603050405020304" pitchFamily="18" charset="0"/>
            </a:endParaRPr>
          </a:p>
          <a:p>
            <a:endParaRPr lang="en-US" dirty="0"/>
          </a:p>
          <a:p>
            <a:endParaRPr lang="en-US" dirty="0"/>
          </a:p>
        </p:txBody>
      </p:sp>
      <p:sp>
        <p:nvSpPr>
          <p:cNvPr id="4" name="Slide Number Placeholder 3">
            <a:extLst>
              <a:ext uri="{FF2B5EF4-FFF2-40B4-BE49-F238E27FC236}">
                <a16:creationId xmlns:a16="http://schemas.microsoft.com/office/drawing/2014/main" id="{D1316E59-4BEF-2E41-87EB-F8A683A04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7EAC7C-C855-4790-AF02-4F55FAF231CB}" type="slidenum">
              <a:rPr kumimoji="0" lang="en-US" sz="2000" b="0" i="0" u="none" strike="noStrike" kern="1200" cap="none" spc="0" normalizeH="0" baseline="0" noProof="0" smtClean="0">
                <a:ln>
                  <a:noFill/>
                </a:ln>
                <a:solidFill>
                  <a:srgbClr val="0F6FC6"/>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2000" b="0" i="0" u="none" strike="noStrike" kern="1200" cap="none" spc="0" normalizeH="0" baseline="0" noProof="0">
              <a:ln>
                <a:noFill/>
              </a:ln>
              <a:solidFill>
                <a:srgbClr val="0F6FC6"/>
              </a:solidFill>
              <a:effectLst/>
              <a:uLnTx/>
              <a:uFillTx/>
              <a:latin typeface="Century Gothic" panose="020B0502020202020204"/>
              <a:ea typeface="+mn-ea"/>
              <a:cs typeface="+mn-cs"/>
            </a:endParaRPr>
          </a:p>
        </p:txBody>
      </p:sp>
      <p:pic>
        <p:nvPicPr>
          <p:cNvPr id="5" name="Picture 4">
            <a:extLst>
              <a:ext uri="{FF2B5EF4-FFF2-40B4-BE49-F238E27FC236}">
                <a16:creationId xmlns:a16="http://schemas.microsoft.com/office/drawing/2014/main" id="{BB6CBB52-3CB0-1346-AF50-966E1430AE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77714" y="0"/>
            <a:ext cx="1314286" cy="1323810"/>
          </a:xfrm>
          <a:prstGeom prst="rect">
            <a:avLst/>
          </a:prstGeom>
        </p:spPr>
      </p:pic>
      <p:pic>
        <p:nvPicPr>
          <p:cNvPr id="6" name="Picture 5">
            <a:extLst>
              <a:ext uri="{FF2B5EF4-FFF2-40B4-BE49-F238E27FC236}">
                <a16:creationId xmlns:a16="http://schemas.microsoft.com/office/drawing/2014/main" id="{772961B9-65CB-45F2-A039-397F3CC66B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2903" y="5656504"/>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984031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12E53-B56A-3949-9280-71DF50582913}"/>
              </a:ext>
            </a:extLst>
          </p:cNvPr>
          <p:cNvSpPr>
            <a:spLocks noGrp="1"/>
          </p:cNvSpPr>
          <p:nvPr>
            <p:ph type="title"/>
          </p:nvPr>
        </p:nvSpPr>
        <p:spPr>
          <a:xfrm>
            <a:off x="133350" y="447188"/>
            <a:ext cx="11248648" cy="970450"/>
          </a:xfrm>
        </p:spPr>
        <p:txBody>
          <a:bodyPr/>
          <a:lstStyle/>
          <a:p>
            <a:pPr algn="ctr"/>
            <a:r>
              <a:rPr lang="zh-CN" altLang="en-US" sz="6000" dirty="0"/>
              <a:t>                 </a:t>
            </a:r>
            <a:br>
              <a:rPr lang="en-US" altLang="zh-CN" sz="6000" dirty="0"/>
            </a:br>
            <a:r>
              <a:rPr lang="en-US" altLang="zh-CN" sz="8000" dirty="0">
                <a:latin typeface="Segoe UI" panose="020B0502040204020203" pitchFamily="34" charset="0"/>
                <a:ea typeface="DengXian" panose="02010600030101010101" pitchFamily="2" charset="-122"/>
                <a:cs typeface="Segoe UI" panose="020B0502040204020203" pitchFamily="34" charset="0"/>
              </a:rPr>
              <a:t>E-2/E-1</a:t>
            </a:r>
            <a:endParaRPr lang="en-US" sz="8000" dirty="0"/>
          </a:p>
        </p:txBody>
      </p:sp>
      <p:sp>
        <p:nvSpPr>
          <p:cNvPr id="3" name="Content Placeholder 2">
            <a:extLst>
              <a:ext uri="{FF2B5EF4-FFF2-40B4-BE49-F238E27FC236}">
                <a16:creationId xmlns:a16="http://schemas.microsoft.com/office/drawing/2014/main" id="{5F801C36-0F6F-A24F-AC85-BD55069EFB4A}"/>
              </a:ext>
            </a:extLst>
          </p:cNvPr>
          <p:cNvSpPr>
            <a:spLocks noGrp="1"/>
          </p:cNvSpPr>
          <p:nvPr>
            <p:ph idx="1"/>
          </p:nvPr>
        </p:nvSpPr>
        <p:spPr/>
        <p:txBody>
          <a:bodyPr>
            <a:normAutofit/>
          </a:bodyPr>
          <a:lstStyle/>
          <a:p>
            <a:pPr marL="0" indent="0">
              <a:buNone/>
            </a:pPr>
            <a:r>
              <a:rPr lang="zh-CN" altLang="en-US" dirty="0"/>
              <a:t>条约国</a:t>
            </a:r>
            <a:endParaRPr lang="en-US" altLang="zh-CN" dirty="0"/>
          </a:p>
          <a:p>
            <a:pPr marL="0" indent="0">
              <a:buNone/>
            </a:pPr>
            <a:r>
              <a:rPr lang="en-US" dirty="0"/>
              <a:t>50%</a:t>
            </a:r>
            <a:r>
              <a:rPr lang="zh-CN" altLang="en-US" dirty="0"/>
              <a:t>股份</a:t>
            </a:r>
            <a:endParaRPr lang="en-US" dirty="0"/>
          </a:p>
          <a:p>
            <a:endParaRPr lang="en-US" dirty="0"/>
          </a:p>
        </p:txBody>
      </p:sp>
      <p:sp>
        <p:nvSpPr>
          <p:cNvPr id="4" name="Slide Number Placeholder 3">
            <a:extLst>
              <a:ext uri="{FF2B5EF4-FFF2-40B4-BE49-F238E27FC236}">
                <a16:creationId xmlns:a16="http://schemas.microsoft.com/office/drawing/2014/main" id="{D1316E59-4BEF-2E41-87EB-F8A683A04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7EAC7C-C855-4790-AF02-4F55FAF231CB}" type="slidenum">
              <a:rPr kumimoji="0" lang="en-US" sz="2000" b="0" i="0" u="none" strike="noStrike" kern="1200" cap="none" spc="0" normalizeH="0" baseline="0" noProof="0" smtClean="0">
                <a:ln>
                  <a:noFill/>
                </a:ln>
                <a:solidFill>
                  <a:srgbClr val="0F6FC6"/>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2000" b="0" i="0" u="none" strike="noStrike" kern="1200" cap="none" spc="0" normalizeH="0" baseline="0" noProof="0">
              <a:ln>
                <a:noFill/>
              </a:ln>
              <a:solidFill>
                <a:srgbClr val="0F6FC6"/>
              </a:solidFill>
              <a:effectLst/>
              <a:uLnTx/>
              <a:uFillTx/>
              <a:latin typeface="Century Gothic" panose="020B0502020202020204"/>
              <a:ea typeface="+mn-ea"/>
              <a:cs typeface="+mn-cs"/>
            </a:endParaRPr>
          </a:p>
        </p:txBody>
      </p:sp>
      <p:pic>
        <p:nvPicPr>
          <p:cNvPr id="5" name="Picture 4">
            <a:extLst>
              <a:ext uri="{FF2B5EF4-FFF2-40B4-BE49-F238E27FC236}">
                <a16:creationId xmlns:a16="http://schemas.microsoft.com/office/drawing/2014/main" id="{BB6CBB52-3CB0-1346-AF50-966E1430AE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77714" y="0"/>
            <a:ext cx="1314286" cy="1323810"/>
          </a:xfrm>
          <a:prstGeom prst="rect">
            <a:avLst/>
          </a:prstGeom>
        </p:spPr>
      </p:pic>
      <p:pic>
        <p:nvPicPr>
          <p:cNvPr id="6" name="Picture 5">
            <a:extLst>
              <a:ext uri="{FF2B5EF4-FFF2-40B4-BE49-F238E27FC236}">
                <a16:creationId xmlns:a16="http://schemas.microsoft.com/office/drawing/2014/main" id="{772961B9-65CB-45F2-A039-397F3CC66B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2903" y="5656504"/>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332895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12E53-B56A-3949-9280-71DF50582913}"/>
              </a:ext>
            </a:extLst>
          </p:cNvPr>
          <p:cNvSpPr>
            <a:spLocks noGrp="1"/>
          </p:cNvSpPr>
          <p:nvPr>
            <p:ph type="title"/>
          </p:nvPr>
        </p:nvSpPr>
        <p:spPr>
          <a:xfrm>
            <a:off x="133350" y="447188"/>
            <a:ext cx="11248648" cy="970450"/>
          </a:xfrm>
        </p:spPr>
        <p:txBody>
          <a:bodyPr/>
          <a:lstStyle/>
          <a:p>
            <a:pPr algn="ctr"/>
            <a:r>
              <a:rPr lang="zh-CN" altLang="en-US" sz="6000" dirty="0"/>
              <a:t>                 </a:t>
            </a:r>
            <a:br>
              <a:rPr lang="en-US" altLang="zh-CN" sz="6000" dirty="0"/>
            </a:br>
            <a:r>
              <a:rPr lang="zh-CN" altLang="en-US" sz="8000" dirty="0">
                <a:latin typeface="Segoe UI" panose="020B0502040204020203" pitchFamily="34" charset="0"/>
                <a:ea typeface="DengXian" panose="02010600030101010101" pitchFamily="2" charset="-122"/>
                <a:cs typeface="Segoe UI" panose="020B0502040204020203" pitchFamily="34" charset="0"/>
              </a:rPr>
              <a:t>中小企业雇佣外国员工</a:t>
            </a:r>
            <a:endParaRPr lang="en-US" sz="8000" dirty="0"/>
          </a:p>
        </p:txBody>
      </p:sp>
      <p:sp>
        <p:nvSpPr>
          <p:cNvPr id="3" name="Content Placeholder 2">
            <a:extLst>
              <a:ext uri="{FF2B5EF4-FFF2-40B4-BE49-F238E27FC236}">
                <a16:creationId xmlns:a16="http://schemas.microsoft.com/office/drawing/2014/main" id="{5F801C36-0F6F-A24F-AC85-BD55069EFB4A}"/>
              </a:ext>
            </a:extLst>
          </p:cNvPr>
          <p:cNvSpPr>
            <a:spLocks noGrp="1"/>
          </p:cNvSpPr>
          <p:nvPr>
            <p:ph idx="1"/>
          </p:nvPr>
        </p:nvSpPr>
        <p:spPr/>
        <p:txBody>
          <a:bodyPr>
            <a:normAutofit/>
          </a:bodyPr>
          <a:lstStyle/>
          <a:p>
            <a:r>
              <a:rPr lang="en-US" altLang="zh-CN" dirty="0"/>
              <a:t>H-1B</a:t>
            </a:r>
          </a:p>
          <a:p>
            <a:r>
              <a:rPr lang="en-US" altLang="zh-CN" dirty="0"/>
              <a:t>O-1</a:t>
            </a:r>
          </a:p>
          <a:p>
            <a:r>
              <a:rPr lang="en-US" altLang="zh-CN" dirty="0"/>
              <a:t>L-1</a:t>
            </a:r>
          </a:p>
          <a:p>
            <a:r>
              <a:rPr lang="en-US" altLang="zh-CN" dirty="0"/>
              <a:t>TN</a:t>
            </a:r>
          </a:p>
          <a:p>
            <a:endParaRPr lang="en-US" dirty="0"/>
          </a:p>
          <a:p>
            <a:endParaRPr lang="en-US" dirty="0"/>
          </a:p>
        </p:txBody>
      </p:sp>
      <p:sp>
        <p:nvSpPr>
          <p:cNvPr id="4" name="Slide Number Placeholder 3">
            <a:extLst>
              <a:ext uri="{FF2B5EF4-FFF2-40B4-BE49-F238E27FC236}">
                <a16:creationId xmlns:a16="http://schemas.microsoft.com/office/drawing/2014/main" id="{D1316E59-4BEF-2E41-87EB-F8A683A04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7EAC7C-C855-4790-AF02-4F55FAF231CB}" type="slidenum">
              <a:rPr kumimoji="0" lang="en-US" sz="2000" b="0" i="0" u="none" strike="noStrike" kern="1200" cap="none" spc="0" normalizeH="0" baseline="0" noProof="0" smtClean="0">
                <a:ln>
                  <a:noFill/>
                </a:ln>
                <a:solidFill>
                  <a:srgbClr val="0F6FC6"/>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2000" b="0" i="0" u="none" strike="noStrike" kern="1200" cap="none" spc="0" normalizeH="0" baseline="0" noProof="0">
              <a:ln>
                <a:noFill/>
              </a:ln>
              <a:solidFill>
                <a:srgbClr val="0F6FC6"/>
              </a:solidFill>
              <a:effectLst/>
              <a:uLnTx/>
              <a:uFillTx/>
              <a:latin typeface="Century Gothic" panose="020B0502020202020204"/>
              <a:ea typeface="+mn-ea"/>
              <a:cs typeface="+mn-cs"/>
            </a:endParaRPr>
          </a:p>
        </p:txBody>
      </p:sp>
      <p:pic>
        <p:nvPicPr>
          <p:cNvPr id="5" name="Picture 4">
            <a:extLst>
              <a:ext uri="{FF2B5EF4-FFF2-40B4-BE49-F238E27FC236}">
                <a16:creationId xmlns:a16="http://schemas.microsoft.com/office/drawing/2014/main" id="{BB6CBB52-3CB0-1346-AF50-966E1430AE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77714" y="0"/>
            <a:ext cx="1314286" cy="1323810"/>
          </a:xfrm>
          <a:prstGeom prst="rect">
            <a:avLst/>
          </a:prstGeom>
        </p:spPr>
      </p:pic>
      <p:pic>
        <p:nvPicPr>
          <p:cNvPr id="6" name="Picture 5">
            <a:extLst>
              <a:ext uri="{FF2B5EF4-FFF2-40B4-BE49-F238E27FC236}">
                <a16:creationId xmlns:a16="http://schemas.microsoft.com/office/drawing/2014/main" id="{772961B9-65CB-45F2-A039-397F3CC66B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2903" y="5656504"/>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810186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5373" y="5303978"/>
            <a:ext cx="7297504" cy="1006943"/>
          </a:xfrm>
          <a:prstGeom prst="rect">
            <a:avLst/>
          </a:prstGeom>
          <a:ln>
            <a:noFill/>
          </a:ln>
          <a:effectLst>
            <a:outerShdw blurRad="190500" algn="tl" rotWithShape="0">
              <a:srgbClr val="000000">
                <a:alpha val="70000"/>
              </a:srgbClr>
            </a:outerShdw>
          </a:effectLst>
        </p:spPr>
      </p:pic>
      <p:graphicFrame>
        <p:nvGraphicFramePr>
          <p:cNvPr id="6" name="Table 5">
            <a:extLst>
              <a:ext uri="{FF2B5EF4-FFF2-40B4-BE49-F238E27FC236}">
                <a16:creationId xmlns:a16="http://schemas.microsoft.com/office/drawing/2014/main" id="{AD454AAF-CC44-4189-88DC-E1E6388CAD6A}"/>
              </a:ext>
            </a:extLst>
          </p:cNvPr>
          <p:cNvGraphicFramePr>
            <a:graphicFrameLocks noGrp="1"/>
          </p:cNvGraphicFramePr>
          <p:nvPr/>
        </p:nvGraphicFramePr>
        <p:xfrm>
          <a:off x="725556" y="126474"/>
          <a:ext cx="10612508" cy="5040199"/>
        </p:xfrm>
        <a:graphic>
          <a:graphicData uri="http://schemas.openxmlformats.org/drawingml/2006/table">
            <a:tbl>
              <a:tblPr firstRow="1" firstCol="1" bandRow="1">
                <a:tableStyleId>{5C22544A-7EE6-4342-B048-85BDC9FD1C3A}</a:tableStyleId>
              </a:tblPr>
              <a:tblGrid>
                <a:gridCol w="4223022">
                  <a:extLst>
                    <a:ext uri="{9D8B030D-6E8A-4147-A177-3AD203B41FA5}">
                      <a16:colId xmlns:a16="http://schemas.microsoft.com/office/drawing/2014/main" val="520547427"/>
                    </a:ext>
                  </a:extLst>
                </a:gridCol>
                <a:gridCol w="2843522">
                  <a:extLst>
                    <a:ext uri="{9D8B030D-6E8A-4147-A177-3AD203B41FA5}">
                      <a16:colId xmlns:a16="http://schemas.microsoft.com/office/drawing/2014/main" val="517806851"/>
                    </a:ext>
                  </a:extLst>
                </a:gridCol>
                <a:gridCol w="3545964">
                  <a:extLst>
                    <a:ext uri="{9D8B030D-6E8A-4147-A177-3AD203B41FA5}">
                      <a16:colId xmlns:a16="http://schemas.microsoft.com/office/drawing/2014/main" val="1456407158"/>
                    </a:ext>
                  </a:extLst>
                </a:gridCol>
              </a:tblGrid>
              <a:tr h="955476">
                <a:tc>
                  <a:txBody>
                    <a:bodyPr/>
                    <a:lstStyle/>
                    <a:p>
                      <a:pPr marL="0" marR="0">
                        <a:lnSpc>
                          <a:spcPct val="107000"/>
                        </a:lnSpc>
                        <a:spcBef>
                          <a:spcPts val="1200"/>
                        </a:spcBef>
                        <a:spcAft>
                          <a:spcPts val="0"/>
                        </a:spcAft>
                      </a:pPr>
                      <a:r>
                        <a:rPr lang="en-US" sz="2000" kern="0">
                          <a:effectLst/>
                        </a:rPr>
                        <a:t>Employment- </a:t>
                      </a:r>
                      <a:r>
                        <a:rPr lang="zh-CN" altLang="en-US" sz="2000" kern="0">
                          <a:effectLst/>
                        </a:rPr>
                        <a:t>职业移民类别</a:t>
                      </a:r>
                      <a:br>
                        <a:rPr lang="en-US" sz="2000" kern="0">
                          <a:effectLst/>
                        </a:rPr>
                      </a:br>
                      <a:r>
                        <a:rPr lang="en-US" sz="2000" kern="0">
                          <a:effectLst/>
                        </a:rPr>
                        <a:t>based</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altLang="en-US" sz="2000" b="1" kern="0">
                          <a:solidFill>
                            <a:schemeClr val="tx1"/>
                          </a:solidFill>
                          <a:effectLst/>
                          <a:latin typeface="Calibri" panose="020F0502020204030204" pitchFamily="34" charset="0"/>
                          <a:ea typeface="DengXian Light" panose="02010600030101010101" pitchFamily="2" charset="-122"/>
                          <a:cs typeface="Times New Roman" panose="02020603050405020304" pitchFamily="18" charset="0"/>
                        </a:rPr>
                        <a:t>全世界其他地区</a:t>
                      </a:r>
                      <a:endParaRPr lang="en-US" sz="2000" b="1" kern="0">
                        <a:solidFill>
                          <a:schemeClr val="tx1"/>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en-US" sz="2000" kern="0">
                          <a:effectLst/>
                        </a:rPr>
                        <a:t>CHINA- </a:t>
                      </a:r>
                      <a:r>
                        <a:rPr lang="zh-CN" altLang="en-US" sz="2000" kern="0">
                          <a:effectLst/>
                        </a:rPr>
                        <a:t>中国大陆</a:t>
                      </a:r>
                      <a:br>
                        <a:rPr lang="en-US" sz="2000" kern="0">
                          <a:effectLst/>
                        </a:rPr>
                      </a:br>
                      <a:r>
                        <a:rPr lang="en-US" sz="2000" kern="0">
                          <a:effectLst/>
                        </a:rPr>
                        <a:t>mainland </a:t>
                      </a:r>
                      <a:br>
                        <a:rPr lang="en-US" sz="2000" kern="0">
                          <a:effectLst/>
                        </a:rPr>
                      </a:br>
                      <a:r>
                        <a:rPr lang="en-US" sz="2000" kern="0">
                          <a:effectLst/>
                        </a:rPr>
                        <a:t>born</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1820185881"/>
                  </a:ext>
                </a:extLst>
              </a:tr>
              <a:tr h="822719">
                <a:tc>
                  <a:txBody>
                    <a:bodyPr/>
                    <a:lstStyle/>
                    <a:p>
                      <a:pPr marL="0" marR="0" lvl="0" indent="0" algn="l" defTabSz="457200" rtl="0" eaLnBrk="1" fontAlgn="auto" latinLnBrk="0" hangingPunct="1">
                        <a:lnSpc>
                          <a:spcPct val="107000"/>
                        </a:lnSpc>
                        <a:spcBef>
                          <a:spcPts val="1200"/>
                        </a:spcBef>
                        <a:spcAft>
                          <a:spcPts val="0"/>
                        </a:spcAft>
                        <a:buClrTx/>
                        <a:buSzTx/>
                        <a:buFontTx/>
                        <a:buNone/>
                        <a:tabLst/>
                        <a:defRPr/>
                      </a:pPr>
                      <a:r>
                        <a:rPr lang="zh-CN" altLang="en-US" sz="2000" kern="0">
                          <a:solidFill>
                            <a:schemeClr val="bg1"/>
                          </a:solidFill>
                          <a:effectLst/>
                          <a:highlight>
                            <a:srgbClr val="FFFF00"/>
                          </a:highlight>
                        </a:rPr>
                        <a:t>第一类   </a:t>
                      </a:r>
                      <a:r>
                        <a:rPr lang="zh-CN" sz="2000" kern="0">
                          <a:solidFill>
                            <a:schemeClr val="bg1"/>
                          </a:solidFill>
                          <a:effectLst/>
                          <a:highlight>
                            <a:srgbClr val="FFFF00"/>
                          </a:highlight>
                        </a:rPr>
                        <a:t>特殊人</a:t>
                      </a:r>
                      <a:r>
                        <a:rPr lang="zh-CN" altLang="en-US" sz="2000" kern="0">
                          <a:solidFill>
                            <a:schemeClr val="bg1"/>
                          </a:solidFill>
                          <a:effectLst/>
                          <a:highlight>
                            <a:srgbClr val="FFFF00"/>
                          </a:highlight>
                        </a:rPr>
                        <a:t>才跨国高管</a:t>
                      </a:r>
                      <a:endParaRPr lang="en-US" sz="2000" b="1" kern="0">
                        <a:solidFill>
                          <a:schemeClr val="bg1"/>
                        </a:solidFill>
                        <a:effectLst/>
                        <a:highlight>
                          <a:srgbClr val="FFFF00"/>
                        </a:highligh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000" kern="0">
                          <a:effectLst/>
                        </a:rPr>
                        <a:t>无排期</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000" kern="0">
                          <a:effectLst/>
                        </a:rPr>
                        <a:t>无排期</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1879292719"/>
                  </a:ext>
                </a:extLst>
              </a:tr>
              <a:tr h="788587">
                <a:tc>
                  <a:txBody>
                    <a:bodyPr/>
                    <a:lstStyle/>
                    <a:p>
                      <a:pPr marL="0" marR="0">
                        <a:lnSpc>
                          <a:spcPct val="107000"/>
                        </a:lnSpc>
                        <a:spcBef>
                          <a:spcPts val="1200"/>
                        </a:spcBef>
                        <a:spcAft>
                          <a:spcPts val="0"/>
                        </a:spcAft>
                      </a:pPr>
                      <a:r>
                        <a:rPr lang="zh-CN" altLang="en-US" sz="2000" kern="0">
                          <a:effectLst/>
                        </a:rPr>
                        <a:t>第二类 （</a:t>
                      </a:r>
                      <a:r>
                        <a:rPr lang="zh-CN" sz="2000" kern="0">
                          <a:effectLst/>
                        </a:rPr>
                        <a:t>国家利益豁免</a:t>
                      </a:r>
                      <a:r>
                        <a:rPr lang="zh-CN" altLang="en-US" sz="2000" kern="0">
                          <a:effectLst/>
                        </a:rPr>
                        <a:t>）硕士以上优秀人才</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000" kern="0">
                          <a:effectLst/>
                        </a:rPr>
                        <a:t>无排期</a:t>
                      </a:r>
                      <a:endParaRPr lang="en-US" altLang="zh-CN" sz="2000" kern="0">
                        <a:effectLst/>
                      </a:endParaRPr>
                    </a:p>
                    <a:p>
                      <a:pPr marL="0" marR="0">
                        <a:lnSpc>
                          <a:spcPct val="107000"/>
                        </a:lnSpc>
                        <a:spcBef>
                          <a:spcPts val="1200"/>
                        </a:spcBef>
                        <a:spcAft>
                          <a:spcPts val="0"/>
                        </a:spcAft>
                      </a:pP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en-US" sz="2000" kern="0">
                          <a:effectLst/>
                        </a:rPr>
                        <a:t>2019</a:t>
                      </a:r>
                      <a:r>
                        <a:rPr lang="zh-CN" sz="2000" kern="0">
                          <a:effectLst/>
                        </a:rPr>
                        <a:t>年</a:t>
                      </a:r>
                      <a:r>
                        <a:rPr lang="en-US" sz="2000" kern="0">
                          <a:effectLst/>
                        </a:rPr>
                        <a:t>3</a:t>
                      </a:r>
                      <a:r>
                        <a:rPr lang="zh-CN" sz="2000" kern="0">
                          <a:effectLst/>
                        </a:rPr>
                        <a:t>月</a:t>
                      </a:r>
                      <a:r>
                        <a:rPr lang="en-US" sz="2000" kern="0">
                          <a:effectLst/>
                        </a:rPr>
                        <a:t>1</a:t>
                      </a:r>
                      <a:r>
                        <a:rPr lang="zh-CN" sz="2000" kern="0">
                          <a:effectLst/>
                        </a:rPr>
                        <a:t>日</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654044853"/>
                  </a:ext>
                </a:extLst>
              </a:tr>
              <a:tr h="788587">
                <a:tc>
                  <a:txBody>
                    <a:bodyPr/>
                    <a:lstStyle/>
                    <a:p>
                      <a:pPr marL="0" marR="0">
                        <a:lnSpc>
                          <a:spcPct val="107000"/>
                        </a:lnSpc>
                        <a:spcBef>
                          <a:spcPts val="1200"/>
                        </a:spcBef>
                        <a:spcAft>
                          <a:spcPts val="0"/>
                        </a:spcAft>
                      </a:pPr>
                      <a:r>
                        <a:rPr lang="zh-CN" altLang="en-US" sz="2000" b="1" kern="0">
                          <a:solidFill>
                            <a:srgbClr val="2F5496"/>
                          </a:solidFill>
                          <a:effectLst/>
                          <a:highlight>
                            <a:srgbClr val="FFFF00"/>
                          </a:highlight>
                          <a:latin typeface="Calibri" panose="020F0502020204030204" pitchFamily="34" charset="0"/>
                          <a:ea typeface="DengXian Light" panose="02010600030101010101" pitchFamily="2" charset="-122"/>
                          <a:cs typeface="Times New Roman" panose="02020603050405020304" pitchFamily="18" charset="0"/>
                        </a:rPr>
                        <a:t>第三类    本科以上及有经验工人</a:t>
                      </a:r>
                      <a:endParaRPr lang="en-US" altLang="zh-CN" sz="2000" b="1" kern="0">
                        <a:solidFill>
                          <a:srgbClr val="2F5496"/>
                        </a:solidFill>
                        <a:effectLst/>
                        <a:highlight>
                          <a:srgbClr val="FFFF00"/>
                        </a:highlight>
                        <a:latin typeface="Calibri" panose="020F0502020204030204" pitchFamily="34" charset="0"/>
                        <a:ea typeface="DengXian Light" panose="02010600030101010101" pitchFamily="2" charset="-122"/>
                        <a:cs typeface="Times New Roman" panose="02020603050405020304" pitchFamily="18" charset="0"/>
                      </a:endParaRPr>
                    </a:p>
                    <a:p>
                      <a:pPr marL="0" marR="0">
                        <a:lnSpc>
                          <a:spcPct val="107000"/>
                        </a:lnSpc>
                        <a:spcBef>
                          <a:spcPts val="1200"/>
                        </a:spcBef>
                        <a:spcAft>
                          <a:spcPts val="0"/>
                        </a:spcAft>
                      </a:pPr>
                      <a:endParaRPr lang="en-US" sz="2000" b="1" kern="0">
                        <a:solidFill>
                          <a:srgbClr val="2F5496"/>
                        </a:solidFill>
                        <a:effectLst/>
                        <a:highlight>
                          <a:srgbClr val="FFFF00"/>
                        </a:highligh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000" kern="0">
                          <a:effectLst/>
                        </a:rPr>
                        <a:t>无排期</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en-US" sz="2000" kern="0">
                          <a:effectLst/>
                        </a:rPr>
                        <a:t>2015</a:t>
                      </a:r>
                      <a:r>
                        <a:rPr lang="zh-CN" sz="2000" kern="0">
                          <a:effectLst/>
                        </a:rPr>
                        <a:t>年</a:t>
                      </a:r>
                      <a:r>
                        <a:rPr lang="en-US" sz="2000" kern="0">
                          <a:effectLst/>
                        </a:rPr>
                        <a:t>11</a:t>
                      </a:r>
                      <a:r>
                        <a:rPr lang="zh-CN" sz="2000" kern="0">
                          <a:effectLst/>
                        </a:rPr>
                        <a:t>月</a:t>
                      </a:r>
                      <a:r>
                        <a:rPr lang="en-US" sz="2000" kern="0">
                          <a:effectLst/>
                        </a:rPr>
                        <a:t>22</a:t>
                      </a:r>
                      <a:r>
                        <a:rPr lang="zh-CN" sz="2000" kern="0">
                          <a:effectLst/>
                        </a:rPr>
                        <a:t>日</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081425994"/>
                  </a:ext>
                </a:extLst>
              </a:tr>
              <a:tr h="788587">
                <a:tc>
                  <a:txBody>
                    <a:bodyPr/>
                    <a:lstStyle/>
                    <a:p>
                      <a:pPr marL="0" marR="0">
                        <a:lnSpc>
                          <a:spcPct val="107000"/>
                        </a:lnSpc>
                        <a:spcBef>
                          <a:spcPts val="1200"/>
                        </a:spcBef>
                        <a:spcAft>
                          <a:spcPts val="0"/>
                        </a:spcAft>
                      </a:pPr>
                      <a:r>
                        <a:rPr lang="zh-CN" altLang="en-US" sz="2000" kern="0">
                          <a:effectLst/>
                        </a:rPr>
                        <a:t>第四类 宗教</a:t>
                      </a:r>
                      <a:endParaRPr lang="en-US" altLang="zh-CN" sz="2000" kern="0">
                        <a:effectLst/>
                      </a:endParaRPr>
                    </a:p>
                    <a:p>
                      <a:pPr marL="0" marR="0">
                        <a:lnSpc>
                          <a:spcPct val="107000"/>
                        </a:lnSpc>
                        <a:spcBef>
                          <a:spcPts val="1200"/>
                        </a:spcBef>
                        <a:spcAft>
                          <a:spcPts val="0"/>
                        </a:spcAft>
                      </a:pP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000" kern="0">
                          <a:effectLst/>
                        </a:rPr>
                        <a:t>无排期</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000" kern="0">
                          <a:effectLst/>
                        </a:rPr>
                        <a:t>无排期</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181204116"/>
                  </a:ext>
                </a:extLst>
              </a:tr>
              <a:tr h="730627">
                <a:tc>
                  <a:txBody>
                    <a:bodyPr/>
                    <a:lstStyle/>
                    <a:p>
                      <a:pPr marL="0" marR="0">
                        <a:lnSpc>
                          <a:spcPct val="107000"/>
                        </a:lnSpc>
                        <a:spcBef>
                          <a:spcPts val="1200"/>
                        </a:spcBef>
                        <a:spcAft>
                          <a:spcPts val="0"/>
                        </a:spcAft>
                      </a:pPr>
                      <a:r>
                        <a:rPr lang="zh-CN" altLang="en-US" sz="2000" b="1" kern="0">
                          <a:solidFill>
                            <a:srgbClr val="2F5496"/>
                          </a:solidFill>
                          <a:effectLst/>
                          <a:highlight>
                            <a:srgbClr val="FFFF00"/>
                          </a:highlight>
                          <a:latin typeface="Calibri" panose="020F0502020204030204" pitchFamily="34" charset="0"/>
                          <a:ea typeface="DengXian Light" panose="02010600030101010101" pitchFamily="2" charset="-122"/>
                          <a:cs typeface="Times New Roman" panose="02020603050405020304" pitchFamily="18" charset="0"/>
                        </a:rPr>
                        <a:t>第五类  投资移民</a:t>
                      </a:r>
                      <a:endParaRPr lang="en-US" altLang="zh-CN" sz="2000" b="1" kern="0">
                        <a:solidFill>
                          <a:srgbClr val="2F5496"/>
                        </a:solidFill>
                        <a:effectLst/>
                        <a:highlight>
                          <a:srgbClr val="FFFF00"/>
                        </a:highlight>
                        <a:latin typeface="Calibri" panose="020F0502020204030204" pitchFamily="34" charset="0"/>
                        <a:ea typeface="DengXian Light" panose="02010600030101010101" pitchFamily="2" charset="-122"/>
                        <a:cs typeface="Times New Roman" panose="02020603050405020304" pitchFamily="18" charset="0"/>
                      </a:endParaRPr>
                    </a:p>
                    <a:p>
                      <a:pPr marL="0" marR="0">
                        <a:lnSpc>
                          <a:spcPct val="107000"/>
                        </a:lnSpc>
                        <a:spcBef>
                          <a:spcPts val="1200"/>
                        </a:spcBef>
                        <a:spcAft>
                          <a:spcPts val="0"/>
                        </a:spcAft>
                      </a:pPr>
                      <a:endParaRPr lang="en-US" sz="2000" b="1" kern="0">
                        <a:solidFill>
                          <a:srgbClr val="2F5496"/>
                        </a:solidFill>
                        <a:effectLst/>
                        <a:highlight>
                          <a:srgbClr val="FFFF00"/>
                        </a:highligh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000" kern="0">
                          <a:effectLst/>
                        </a:rPr>
                        <a:t>无排期</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000" kern="0">
                          <a:effectLst/>
                        </a:rPr>
                        <a:t>无排期</a:t>
                      </a:r>
                      <a:endParaRPr lang="en-US" sz="20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2358091660"/>
                  </a:ext>
                </a:extLst>
              </a:tr>
            </a:tbl>
          </a:graphicData>
        </a:graphic>
      </p:graphicFrame>
    </p:spTree>
    <p:extLst>
      <p:ext uri="{BB962C8B-B14F-4D97-AF65-F5344CB8AC3E}">
        <p14:creationId xmlns:p14="http://schemas.microsoft.com/office/powerpoint/2010/main" val="1767254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9765" y="1750775"/>
            <a:ext cx="10417086" cy="3230431"/>
          </a:xfrm>
        </p:spPr>
        <p:txBody>
          <a:bodyPr/>
          <a:lstStyle/>
          <a:p>
            <a:pPr algn="ctr"/>
            <a:r>
              <a:rPr lang="zh-CN" altLang="en-US" sz="8000">
                <a:solidFill>
                  <a:schemeClr val="tx1">
                    <a:lumMod val="85000"/>
                  </a:schemeClr>
                </a:solidFill>
                <a:effectLst>
                  <a:outerShdw blurRad="38100" dist="38100" dir="2700000" algn="tl">
                    <a:srgbClr val="000000">
                      <a:alpha val="43137"/>
                    </a:srgbClr>
                  </a:outerShdw>
                </a:effectLst>
              </a:rPr>
              <a:t>曹律师在线</a:t>
            </a:r>
            <a:r>
              <a:rPr lang="en-US" altLang="zh-CN" sz="8000" err="1">
                <a:solidFill>
                  <a:schemeClr val="tx1">
                    <a:lumMod val="85000"/>
                  </a:schemeClr>
                </a:solidFill>
                <a:effectLst>
                  <a:outerShdw blurRad="38100" dist="38100" dir="2700000" algn="tl">
                    <a:srgbClr val="000000">
                      <a:alpha val="43137"/>
                    </a:srgbClr>
                  </a:outerShdw>
                </a:effectLst>
              </a:rPr>
              <a:t>Lani</a:t>
            </a:r>
            <a:r>
              <a:rPr lang="en-US" altLang="zh-CN" sz="8000">
                <a:solidFill>
                  <a:schemeClr val="tx1">
                    <a:lumMod val="85000"/>
                  </a:schemeClr>
                </a:solidFill>
                <a:effectLst>
                  <a:outerShdw blurRad="38100" dist="38100" dir="2700000" algn="tl">
                    <a:srgbClr val="000000">
                      <a:alpha val="43137"/>
                    </a:srgbClr>
                  </a:outerShdw>
                </a:effectLst>
              </a:rPr>
              <a:t> Cao</a:t>
            </a:r>
            <a:br>
              <a:rPr lang="en-US" altLang="zh-CN" sz="8000">
                <a:solidFill>
                  <a:schemeClr val="tx1">
                    <a:lumMod val="85000"/>
                  </a:schemeClr>
                </a:solidFill>
                <a:effectLst>
                  <a:outerShdw blurRad="38100" dist="38100" dir="2700000" algn="tl">
                    <a:srgbClr val="000000">
                      <a:alpha val="43137"/>
                    </a:srgbClr>
                  </a:outerShdw>
                </a:effectLst>
              </a:rPr>
            </a:br>
            <a:r>
              <a:rPr lang="en-US" altLang="zh-CN" sz="1800">
                <a:solidFill>
                  <a:schemeClr val="tx1">
                    <a:lumMod val="85000"/>
                  </a:schemeClr>
                </a:solidFill>
                <a:effectLst>
                  <a:outerShdw blurRad="38100" dist="38100" dir="2700000" algn="tl">
                    <a:srgbClr val="000000">
                      <a:alpha val="43137"/>
                    </a:srgbClr>
                  </a:outerShdw>
                </a:effectLst>
              </a:rPr>
              <a:t>legalassistant</a:t>
            </a:r>
            <a:r>
              <a:rPr lang="en-US" altLang="zh-CN" sz="1800">
                <a:solidFill>
                  <a:schemeClr val="tx1">
                    <a:lumMod val="85000"/>
                  </a:schemeClr>
                </a:solidFill>
                <a:effectLst>
                  <a:outerShdw blurRad="38100" dist="38100" dir="2700000" algn="tl">
                    <a:srgbClr val="000000">
                      <a:alpha val="43137"/>
                    </a:srgbClr>
                  </a:outerShdw>
                </a:effectLst>
                <a:hlinkClick r:id="rId2"/>
              </a:rPr>
              <a:t>@lanicao.com</a:t>
            </a:r>
            <a:br>
              <a:rPr lang="en-US" altLang="zh-CN" sz="1800">
                <a:solidFill>
                  <a:schemeClr val="tx1">
                    <a:lumMod val="85000"/>
                  </a:schemeClr>
                </a:solidFill>
                <a:effectLst>
                  <a:outerShdw blurRad="38100" dist="38100" dir="2700000" algn="tl">
                    <a:srgbClr val="000000">
                      <a:alpha val="43137"/>
                    </a:srgbClr>
                  </a:outerShdw>
                </a:effectLst>
              </a:rPr>
            </a:br>
            <a:r>
              <a:rPr lang="en-US" altLang="zh-CN" sz="1800">
                <a:solidFill>
                  <a:schemeClr val="tx1">
                    <a:lumMod val="85000"/>
                  </a:schemeClr>
                </a:solidFill>
                <a:effectLst>
                  <a:outerShdw blurRad="38100" dist="38100" dir="2700000" algn="tl">
                    <a:srgbClr val="000000">
                      <a:alpha val="43137"/>
                    </a:srgbClr>
                  </a:outerShdw>
                </a:effectLst>
              </a:rPr>
              <a:t>425-455-9898</a:t>
            </a:r>
            <a:br>
              <a:rPr lang="en-US" altLang="zh-CN" sz="1800">
                <a:solidFill>
                  <a:schemeClr val="tx1">
                    <a:lumMod val="85000"/>
                  </a:schemeClr>
                </a:solidFill>
                <a:effectLst>
                  <a:outerShdw blurRad="38100" dist="38100" dir="2700000" algn="tl">
                    <a:srgbClr val="000000">
                      <a:alpha val="43137"/>
                    </a:srgbClr>
                  </a:outerShdw>
                </a:effectLst>
              </a:rPr>
            </a:br>
            <a:r>
              <a:rPr lang="en-US" altLang="zh-CN" sz="1800" err="1">
                <a:solidFill>
                  <a:schemeClr val="tx1">
                    <a:lumMod val="85000"/>
                  </a:schemeClr>
                </a:solidFill>
                <a:effectLst>
                  <a:outerShdw blurRad="38100" dist="38100" dir="2700000" algn="tl">
                    <a:srgbClr val="000000">
                      <a:alpha val="43137"/>
                    </a:srgbClr>
                  </a:outerShdw>
                </a:effectLst>
              </a:rPr>
              <a:t>weichat</a:t>
            </a:r>
            <a:r>
              <a:rPr lang="en-US" altLang="zh-CN" sz="1800">
                <a:solidFill>
                  <a:schemeClr val="tx1">
                    <a:lumMod val="85000"/>
                  </a:schemeClr>
                </a:solidFill>
                <a:effectLst>
                  <a:outerShdw blurRad="38100" dist="38100" dir="2700000" algn="tl">
                    <a:srgbClr val="000000">
                      <a:alpha val="43137"/>
                    </a:srgbClr>
                  </a:outerShdw>
                </a:effectLst>
              </a:rPr>
              <a:t>: lani2698</a:t>
            </a:r>
            <a:br>
              <a:rPr lang="en-US" altLang="zh-CN" sz="1800">
                <a:solidFill>
                  <a:schemeClr val="tx1">
                    <a:lumMod val="85000"/>
                  </a:schemeClr>
                </a:solidFill>
                <a:effectLst>
                  <a:outerShdw blurRad="38100" dist="38100" dir="2700000" algn="tl">
                    <a:srgbClr val="000000">
                      <a:alpha val="43137"/>
                    </a:srgbClr>
                  </a:outerShdw>
                </a:effectLst>
              </a:rPr>
            </a:br>
            <a:r>
              <a:rPr lang="en-US" altLang="zh-CN" sz="1800">
                <a:solidFill>
                  <a:schemeClr val="tx1">
                    <a:lumMod val="85000"/>
                  </a:schemeClr>
                </a:solidFill>
                <a:effectLst>
                  <a:outerShdw blurRad="38100" dist="38100" dir="2700000" algn="tl">
                    <a:srgbClr val="000000">
                      <a:alpha val="43137"/>
                    </a:srgbClr>
                  </a:outerShdw>
                </a:effectLst>
              </a:rPr>
              <a:t>website: www.lanicao.com</a:t>
            </a:r>
            <a:endParaRPr lang="en-US" sz="1800">
              <a:solidFill>
                <a:schemeClr val="tx1">
                  <a:lumMod val="85000"/>
                </a:schemeClr>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5373" y="5303978"/>
            <a:ext cx="7297504" cy="1006943"/>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5097" y="-1118962"/>
            <a:ext cx="5225143" cy="3332082"/>
          </a:xfrm>
          <a:prstGeom prst="rect">
            <a:avLst/>
          </a:prstGeom>
        </p:spPr>
      </p:pic>
    </p:spTree>
    <p:extLst>
      <p:ext uri="{BB962C8B-B14F-4D97-AF65-F5344CB8AC3E}">
        <p14:creationId xmlns:p14="http://schemas.microsoft.com/office/powerpoint/2010/main" val="2663436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7EAC7C-C855-4790-AF02-4F55FAF231CB}" type="slidenum">
              <a:rPr kumimoji="0" lang="en-US" sz="2000" b="0" i="0" u="none" strike="noStrike" kern="1200" cap="none" spc="0" normalizeH="0" baseline="0" noProof="0" smtClean="0">
                <a:ln>
                  <a:noFill/>
                </a:ln>
                <a:solidFill>
                  <a:srgbClr val="0F6FC6"/>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2000" b="0" i="0" u="none" strike="noStrike" kern="1200" cap="none" spc="0" normalizeH="0" baseline="0" noProof="0">
              <a:ln>
                <a:noFill/>
              </a:ln>
              <a:solidFill>
                <a:srgbClr val="0F6FC6"/>
              </a:solidFill>
              <a:effectLst/>
              <a:uLnTx/>
              <a:uFillTx/>
              <a:latin typeface="Century Gothic" panose="020B0502020202020204"/>
              <a:ea typeface="+mn-ea"/>
              <a:cs typeface="+mn-cs"/>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0840" y="1323810"/>
            <a:ext cx="4095750" cy="4095750"/>
          </a:xfrm>
          <a:prstGeom prst="rect">
            <a:avLst/>
          </a:prstGeom>
        </p:spPr>
      </p:pic>
      <p:sp>
        <p:nvSpPr>
          <p:cNvPr id="5" name="Rectangle 4"/>
          <p:cNvSpPr/>
          <p:nvPr/>
        </p:nvSpPr>
        <p:spPr>
          <a:xfrm>
            <a:off x="2817091" y="661905"/>
            <a:ext cx="6417142" cy="923330"/>
          </a:xfrm>
          <a:prstGeom prst="rect">
            <a:avLst/>
          </a:prstGeom>
          <a:noFill/>
        </p:spPr>
        <p:txBody>
          <a:bodyPr wrap="none" lIns="91440" tIns="45720" rIns="91440" bIns="4572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3600" b="0" i="0" u="none" strike="noStrike" kern="1200" cap="none" spc="0" normalizeH="0" baseline="0" noProof="0">
                <a:ln w="0"/>
                <a:solidFill>
                  <a:prstClr val="white"/>
                </a:solidFill>
                <a:effectLst>
                  <a:outerShdw blurRad="38100" dist="19050" dir="2700000" algn="tl" rotWithShape="0">
                    <a:prstClr val="black">
                      <a:alpha val="40000"/>
                    </a:prstClr>
                  </a:outerShdw>
                  <a:reflection blurRad="6350" stA="50000" endA="300" endPos="50000" dist="29997" dir="5400000" sy="-100000" algn="bl" rotWithShape="0"/>
                </a:effectLst>
                <a:uLnTx/>
                <a:uFillTx/>
                <a:latin typeface="Century Gothic" panose="020B0502020202020204"/>
                <a:ea typeface="宋体" panose="02010600030101010101" pitchFamily="2" charset="-122"/>
                <a:cs typeface="+mn-cs"/>
              </a:rPr>
              <a:t>欢迎扫码关注我们！</a:t>
            </a:r>
            <a:endParaRPr kumimoji="0" lang="en-US" sz="3600" b="0" i="0" u="none" strike="noStrike" kern="1200" cap="none" spc="0" normalizeH="0" baseline="0" noProof="0">
              <a:ln w="0"/>
              <a:solidFill>
                <a:prstClr val="white"/>
              </a:solidFill>
              <a:effectLst>
                <a:outerShdw blurRad="38100" dist="19050" dir="2700000" algn="tl" rotWithShape="0">
                  <a:prstClr val="black">
                    <a:alpha val="40000"/>
                  </a:prstClr>
                </a:outerShdw>
                <a:reflection blurRad="6350" stA="50000" endA="300" endPos="50000" dist="29997" dir="5400000" sy="-100000" algn="bl" rotWithShape="0"/>
              </a:effectLst>
              <a:uLnTx/>
              <a:uFillTx/>
              <a:latin typeface="Century Gothic" panose="020B0502020202020204"/>
              <a:ea typeface="+mn-ea"/>
              <a:cs typeface="+mn-cs"/>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13313" y="5654791"/>
            <a:ext cx="2030803" cy="10127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a:extLst>
              <a:ext uri="{FF2B5EF4-FFF2-40B4-BE49-F238E27FC236}">
                <a16:creationId xmlns:a16="http://schemas.microsoft.com/office/drawing/2014/main" id="{E1249393-4A74-2440-80FD-49A49C1782C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877714" y="0"/>
            <a:ext cx="1314286" cy="1323810"/>
          </a:xfrm>
          <a:prstGeom prst="rect">
            <a:avLst/>
          </a:prstGeom>
        </p:spPr>
      </p:pic>
    </p:spTree>
    <p:extLst>
      <p:ext uri="{BB962C8B-B14F-4D97-AF65-F5344CB8AC3E}">
        <p14:creationId xmlns:p14="http://schemas.microsoft.com/office/powerpoint/2010/main" val="2286175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5301" y="5333474"/>
            <a:ext cx="6135605"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84543DE1-CD8F-43D9-940D-BB4AFA60ADD7}"/>
              </a:ext>
            </a:extLst>
          </p:cNvPr>
          <p:cNvSpPr>
            <a:spLocks noGrp="1"/>
          </p:cNvSpPr>
          <p:nvPr>
            <p:ph type="ctrTitle"/>
          </p:nvPr>
        </p:nvSpPr>
        <p:spPr>
          <a:xfrm>
            <a:off x="1300975" y="404156"/>
            <a:ext cx="10214517" cy="4152976"/>
          </a:xfrm>
          <a:solidFill>
            <a:schemeClr val="bg2"/>
          </a:solidFill>
        </p:spPr>
        <p:txBody>
          <a:bodyPr/>
          <a:lstStyle/>
          <a:p>
            <a:pPr algn="ctr"/>
            <a:br>
              <a:rPr lang="en-US" altLang="zh-CN" sz="8000"/>
            </a:br>
            <a:br>
              <a:rPr lang="en-US" altLang="zh-CN" sz="8000"/>
            </a:br>
            <a:br>
              <a:rPr lang="en-US" altLang="zh-CN" sz="8000"/>
            </a:br>
            <a:r>
              <a:rPr lang="zh-CN" altLang="en-US" sz="4000"/>
              <a:t>中国政法大学</a:t>
            </a:r>
            <a:br>
              <a:rPr lang="en-US" altLang="zh-CN" sz="4000"/>
            </a:br>
            <a:r>
              <a:rPr lang="zh-CN" altLang="en-US" sz="4000"/>
              <a:t>西雅图大学法学院</a:t>
            </a:r>
            <a:br>
              <a:rPr lang="en-US" altLang="zh-CN" sz="4000"/>
            </a:br>
            <a:r>
              <a:rPr lang="zh-CN" altLang="en-US" sz="4000"/>
              <a:t>中国律师资格</a:t>
            </a:r>
            <a:br>
              <a:rPr lang="en-US" altLang="zh-CN" sz="4000"/>
            </a:br>
            <a:r>
              <a:rPr lang="zh-CN" altLang="en-US" sz="4000"/>
              <a:t>华州职业律师</a:t>
            </a:r>
            <a:br>
              <a:rPr lang="en-US" altLang="zh-CN" sz="4000"/>
            </a:br>
            <a:r>
              <a:rPr lang="zh-CN" altLang="en-US" sz="4000"/>
              <a:t>美国移民律师协会律师</a:t>
            </a:r>
            <a:endParaRPr lang="en-US" sz="72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5177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5301" y="5333474"/>
            <a:ext cx="6135605"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84543DE1-CD8F-43D9-940D-BB4AFA60ADD7}"/>
              </a:ext>
            </a:extLst>
          </p:cNvPr>
          <p:cNvSpPr>
            <a:spLocks noGrp="1"/>
          </p:cNvSpPr>
          <p:nvPr>
            <p:ph type="ctrTitle"/>
          </p:nvPr>
        </p:nvSpPr>
        <p:spPr>
          <a:xfrm>
            <a:off x="1300975" y="404156"/>
            <a:ext cx="10214517" cy="4152976"/>
          </a:xfrm>
          <a:solidFill>
            <a:schemeClr val="bg2"/>
          </a:solidFill>
        </p:spPr>
        <p:txBody>
          <a:bodyPr/>
          <a:lstStyle/>
          <a:p>
            <a:pPr algn="ctr"/>
            <a:br>
              <a:rPr lang="en-US" altLang="zh-CN" sz="2800" dirty="0"/>
            </a:br>
            <a:br>
              <a:rPr lang="en-US" altLang="zh-CN" sz="2800" dirty="0"/>
            </a:br>
            <a:r>
              <a:rPr lang="zh-CN" altLang="en-US" sz="4000" dirty="0"/>
              <a:t>在美国创业</a:t>
            </a:r>
            <a:br>
              <a:rPr lang="en-US" altLang="zh-CN" sz="2800" dirty="0"/>
            </a:br>
            <a:br>
              <a:rPr lang="en-US" altLang="zh-CN" sz="2800" dirty="0"/>
            </a:br>
            <a:br>
              <a:rPr lang="en-US" altLang="zh-CN" sz="2800" dirty="0"/>
            </a:br>
            <a:r>
              <a:rPr lang="zh-CN" altLang="en-US" sz="2800" dirty="0"/>
              <a:t>投资移民 </a:t>
            </a:r>
            <a:br>
              <a:rPr lang="en-US" altLang="zh-CN" sz="2800" dirty="0"/>
            </a:br>
            <a:r>
              <a:rPr lang="zh-CN" altLang="en-US" sz="2800" dirty="0"/>
              <a:t>国际企业家特许法律 </a:t>
            </a:r>
            <a:br>
              <a:rPr lang="en-US" altLang="zh-CN" sz="2800" dirty="0"/>
            </a:br>
            <a:r>
              <a:rPr lang="zh-CN" altLang="en-US" sz="2800" dirty="0"/>
              <a:t>跨国高管 </a:t>
            </a:r>
            <a:br>
              <a:rPr lang="en-US" altLang="zh-CN" sz="2800" dirty="0"/>
            </a:br>
            <a:r>
              <a:rPr lang="zh-CN" altLang="en-US" sz="2800" dirty="0"/>
              <a:t>特殊人才</a:t>
            </a:r>
            <a:br>
              <a:rPr lang="en-US" altLang="zh-CN" sz="2800" dirty="0"/>
            </a:br>
            <a:r>
              <a:rPr lang="zh-CN" altLang="en-US" sz="2800" dirty="0"/>
              <a:t> </a:t>
            </a:r>
            <a:endParaRPr lang="en-US" sz="7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05571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53219" y="1750776"/>
            <a:ext cx="8664461" cy="1708220"/>
          </a:xfrm>
        </p:spPr>
        <p:txBody>
          <a:bodyPr/>
          <a:lstStyle/>
          <a:p>
            <a:pPr algn="ctr"/>
            <a:r>
              <a:rPr lang="zh-CN" sz="8000">
                <a:ln w="0"/>
                <a:effectLst>
                  <a:outerShdw blurRad="38100" dist="38100" dir="2700000" algn="tl">
                    <a:srgbClr val="000000">
                      <a:alpha val="43137"/>
                    </a:srgbClr>
                  </a:outerShdw>
                </a:effectLst>
                <a:ea typeface="+mj-lt"/>
                <a:cs typeface="+mj-lt"/>
              </a:rPr>
              <a:t>投资移民</a:t>
            </a: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143746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84543DE1-CD8F-43D9-940D-BB4AFA60ADD7}"/>
              </a:ext>
            </a:extLst>
          </p:cNvPr>
          <p:cNvSpPr>
            <a:spLocks noGrp="1"/>
          </p:cNvSpPr>
          <p:nvPr>
            <p:ph type="ctrTitle"/>
          </p:nvPr>
        </p:nvSpPr>
        <p:spPr>
          <a:xfrm>
            <a:off x="959867" y="404155"/>
            <a:ext cx="10422134" cy="3778488"/>
          </a:xfrm>
        </p:spPr>
        <p:txBody>
          <a:bodyPr/>
          <a:lstStyle/>
          <a:p>
            <a:pPr algn="ctr"/>
            <a:br>
              <a:rPr lang="en-US" altLang="zh-CN" sz="9600" dirty="0"/>
            </a:br>
            <a:r>
              <a:rPr lang="zh-CN" altLang="en-US" sz="2400" dirty="0"/>
              <a:t>实验项目历史发展</a:t>
            </a:r>
            <a:br>
              <a:rPr lang="en-US" altLang="zh-CN" sz="2400" dirty="0"/>
            </a:br>
            <a:r>
              <a:rPr lang="zh-CN" altLang="en-US" sz="2400" dirty="0"/>
              <a:t>重新授权</a:t>
            </a:r>
            <a:endParaRPr lang="en-US" sz="2400" dirty="0"/>
          </a:p>
        </p:txBody>
      </p:sp>
    </p:spTree>
    <p:extLst>
      <p:ext uri="{BB962C8B-B14F-4D97-AF65-F5344CB8AC3E}">
        <p14:creationId xmlns:p14="http://schemas.microsoft.com/office/powerpoint/2010/main" val="1714783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5373" y="5303978"/>
            <a:ext cx="7297504" cy="1006943"/>
          </a:xfrm>
          <a:prstGeom prst="rect">
            <a:avLst/>
          </a:prstGeom>
          <a:ln>
            <a:noFill/>
          </a:ln>
          <a:effectLst>
            <a:outerShdw blurRad="190500" algn="tl" rotWithShape="0">
              <a:srgbClr val="000000">
                <a:alpha val="70000"/>
              </a:srgbClr>
            </a:outerShdw>
          </a:effectLst>
        </p:spPr>
      </p:pic>
      <p:graphicFrame>
        <p:nvGraphicFramePr>
          <p:cNvPr id="6" name="Table 5">
            <a:extLst>
              <a:ext uri="{FF2B5EF4-FFF2-40B4-BE49-F238E27FC236}">
                <a16:creationId xmlns:a16="http://schemas.microsoft.com/office/drawing/2014/main" id="{AD454AAF-CC44-4189-88DC-E1E6388CAD6A}"/>
              </a:ext>
            </a:extLst>
          </p:cNvPr>
          <p:cNvGraphicFramePr>
            <a:graphicFrameLocks noGrp="1"/>
          </p:cNvGraphicFramePr>
          <p:nvPr/>
        </p:nvGraphicFramePr>
        <p:xfrm>
          <a:off x="332961" y="477078"/>
          <a:ext cx="11280913" cy="5374720"/>
        </p:xfrm>
        <a:graphic>
          <a:graphicData uri="http://schemas.openxmlformats.org/drawingml/2006/table">
            <a:tbl>
              <a:tblPr firstRow="1" firstCol="1" bandRow="1">
                <a:tableStyleId>{5C22544A-7EE6-4342-B048-85BDC9FD1C3A}</a:tableStyleId>
              </a:tblPr>
              <a:tblGrid>
                <a:gridCol w="4734250">
                  <a:extLst>
                    <a:ext uri="{9D8B030D-6E8A-4147-A177-3AD203B41FA5}">
                      <a16:colId xmlns:a16="http://schemas.microsoft.com/office/drawing/2014/main" val="520547427"/>
                    </a:ext>
                  </a:extLst>
                </a:gridCol>
                <a:gridCol w="2913471">
                  <a:extLst>
                    <a:ext uri="{9D8B030D-6E8A-4147-A177-3AD203B41FA5}">
                      <a16:colId xmlns:a16="http://schemas.microsoft.com/office/drawing/2014/main" val="517806851"/>
                    </a:ext>
                  </a:extLst>
                </a:gridCol>
                <a:gridCol w="3633192">
                  <a:extLst>
                    <a:ext uri="{9D8B030D-6E8A-4147-A177-3AD203B41FA5}">
                      <a16:colId xmlns:a16="http://schemas.microsoft.com/office/drawing/2014/main" val="1456407158"/>
                    </a:ext>
                  </a:extLst>
                </a:gridCol>
              </a:tblGrid>
              <a:tr h="1410922">
                <a:tc>
                  <a:txBody>
                    <a:bodyPr/>
                    <a:lstStyle/>
                    <a:p>
                      <a:pPr marL="0" marR="0">
                        <a:lnSpc>
                          <a:spcPct val="107000"/>
                        </a:lnSpc>
                        <a:spcBef>
                          <a:spcPts val="1200"/>
                        </a:spcBef>
                        <a:spcAft>
                          <a:spcPts val="0"/>
                        </a:spcAft>
                      </a:pPr>
                      <a:r>
                        <a:rPr lang="en-US" sz="1200" kern="0">
                          <a:effectLst/>
                        </a:rPr>
                        <a:t>Employment-</a:t>
                      </a:r>
                      <a:br>
                        <a:rPr lang="en-US" sz="1200" kern="0">
                          <a:effectLst/>
                        </a:rPr>
                      </a:br>
                      <a:r>
                        <a:rPr lang="en-US" sz="1200" kern="0">
                          <a:effectLst/>
                        </a:rPr>
                        <a:t>based</a:t>
                      </a:r>
                      <a:endParaRPr lang="en-US" sz="11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altLang="en-US" sz="1200" b="1" kern="0">
                          <a:solidFill>
                            <a:schemeClr val="tx1"/>
                          </a:solidFill>
                          <a:effectLst/>
                          <a:latin typeface="Calibri" panose="020F0502020204030204" pitchFamily="34" charset="0"/>
                          <a:ea typeface="DengXian Light" panose="02010600030101010101" pitchFamily="2" charset="-122"/>
                          <a:cs typeface="Times New Roman" panose="02020603050405020304" pitchFamily="18" charset="0"/>
                        </a:rPr>
                        <a:t>全世界其他地区</a:t>
                      </a:r>
                      <a:endParaRPr lang="en-US" sz="1100" b="1" kern="0">
                        <a:solidFill>
                          <a:schemeClr val="tx1"/>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en-US" sz="1200" kern="0">
                          <a:effectLst/>
                        </a:rPr>
                        <a:t>CHINA- </a:t>
                      </a:r>
                      <a:r>
                        <a:rPr lang="zh-CN" altLang="en-US" sz="1200" kern="0">
                          <a:effectLst/>
                        </a:rPr>
                        <a:t>中国大陆</a:t>
                      </a:r>
                      <a:br>
                        <a:rPr lang="en-US" sz="1200" kern="0">
                          <a:effectLst/>
                        </a:rPr>
                      </a:br>
                      <a:r>
                        <a:rPr lang="en-US" sz="1200" kern="0">
                          <a:effectLst/>
                        </a:rPr>
                        <a:t>mainland </a:t>
                      </a:r>
                      <a:br>
                        <a:rPr lang="en-US" sz="1200" kern="0">
                          <a:effectLst/>
                        </a:rPr>
                      </a:br>
                      <a:r>
                        <a:rPr lang="en-US" sz="1200" kern="0">
                          <a:effectLst/>
                        </a:rPr>
                        <a:t>born</a:t>
                      </a:r>
                      <a:endParaRPr lang="en-US" sz="11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1820185881"/>
                  </a:ext>
                </a:extLst>
              </a:tr>
              <a:tr h="1078830">
                <a:tc>
                  <a:txBody>
                    <a:bodyPr/>
                    <a:lstStyle/>
                    <a:p>
                      <a:pPr marL="0" marR="0">
                        <a:lnSpc>
                          <a:spcPct val="107000"/>
                        </a:lnSpc>
                        <a:spcBef>
                          <a:spcPts val="1200"/>
                        </a:spcBef>
                        <a:spcAft>
                          <a:spcPts val="0"/>
                        </a:spcAft>
                      </a:pPr>
                      <a:r>
                        <a:rPr lang="zh-CN" sz="2800" kern="0">
                          <a:effectLst/>
                          <a:highlight>
                            <a:srgbClr val="000080"/>
                          </a:highlight>
                        </a:rPr>
                        <a:t>特殊人才</a:t>
                      </a:r>
                      <a:endParaRPr lang="en-US" sz="2800" kern="0">
                        <a:effectLst/>
                        <a:highlight>
                          <a:srgbClr val="000080"/>
                        </a:highlight>
                      </a:endParaRPr>
                    </a:p>
                    <a:p>
                      <a:pPr marL="0" marR="0">
                        <a:lnSpc>
                          <a:spcPct val="107000"/>
                        </a:lnSpc>
                        <a:spcBef>
                          <a:spcPts val="1200"/>
                        </a:spcBef>
                        <a:spcAft>
                          <a:spcPts val="0"/>
                        </a:spcAft>
                      </a:pPr>
                      <a:r>
                        <a:rPr lang="zh-CN" sz="2800" kern="0">
                          <a:effectLst/>
                          <a:highlight>
                            <a:srgbClr val="000080"/>
                          </a:highlight>
                        </a:rPr>
                        <a:t>跨国高管</a:t>
                      </a:r>
                      <a:endParaRPr lang="en-US" sz="2800" b="1" kern="0">
                        <a:solidFill>
                          <a:srgbClr val="2F5496"/>
                        </a:solidFill>
                        <a:effectLst/>
                        <a:highlight>
                          <a:srgbClr val="000080"/>
                        </a:highligh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1879292719"/>
                  </a:ext>
                </a:extLst>
              </a:tr>
              <a:tr h="480828">
                <a:tc>
                  <a:txBody>
                    <a:bodyPr/>
                    <a:lstStyle/>
                    <a:p>
                      <a:pPr marL="0" marR="0">
                        <a:lnSpc>
                          <a:spcPct val="107000"/>
                        </a:lnSpc>
                        <a:spcBef>
                          <a:spcPts val="1200"/>
                        </a:spcBef>
                        <a:spcAft>
                          <a:spcPts val="0"/>
                        </a:spcAft>
                      </a:pPr>
                      <a:r>
                        <a:rPr lang="zh-CN" sz="2800" kern="0">
                          <a:solidFill>
                            <a:srgbClr val="FFFF00"/>
                          </a:solidFill>
                          <a:effectLst/>
                          <a:highlight>
                            <a:srgbClr val="000080"/>
                          </a:highlight>
                        </a:rPr>
                        <a:t>国家利益豁免</a:t>
                      </a:r>
                      <a:endParaRPr lang="en-US" sz="2800" b="1" kern="0">
                        <a:solidFill>
                          <a:srgbClr val="FFFF00"/>
                        </a:solidFill>
                        <a:effectLst/>
                        <a:highlight>
                          <a:srgbClr val="000080"/>
                        </a:highligh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en-US" sz="2400" kern="0">
                          <a:effectLst/>
                        </a:rPr>
                        <a:t>2019</a:t>
                      </a:r>
                      <a:r>
                        <a:rPr lang="zh-CN" sz="2400" kern="0">
                          <a:effectLst/>
                        </a:rPr>
                        <a:t>年</a:t>
                      </a:r>
                      <a:r>
                        <a:rPr lang="en-US" sz="2400" kern="0">
                          <a:effectLst/>
                        </a:rPr>
                        <a:t>3</a:t>
                      </a:r>
                      <a:r>
                        <a:rPr lang="zh-CN" sz="2400" kern="0">
                          <a:effectLst/>
                        </a:rPr>
                        <a:t>月</a:t>
                      </a:r>
                      <a:r>
                        <a:rPr lang="en-US" sz="2400" kern="0">
                          <a:effectLst/>
                        </a:rPr>
                        <a:t>1</a:t>
                      </a:r>
                      <a:r>
                        <a:rPr lang="zh-CN" sz="2400" kern="0">
                          <a:effectLst/>
                        </a:rPr>
                        <a:t>日</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654044853"/>
                  </a:ext>
                </a:extLst>
              </a:tr>
              <a:tr h="480828">
                <a:tc>
                  <a:txBody>
                    <a:bodyPr/>
                    <a:lstStyle/>
                    <a:p>
                      <a:pPr marL="0" marR="0">
                        <a:lnSpc>
                          <a:spcPct val="107000"/>
                        </a:lnSpc>
                        <a:spcBef>
                          <a:spcPts val="1200"/>
                        </a:spcBef>
                        <a:spcAft>
                          <a:spcPts val="0"/>
                        </a:spcAft>
                      </a:pPr>
                      <a:r>
                        <a:rPr lang="zh-CN" sz="2800" b="0" kern="0">
                          <a:solidFill>
                            <a:schemeClr val="tx1"/>
                          </a:solidFill>
                          <a:effectLst/>
                          <a:highlight>
                            <a:srgbClr val="000080"/>
                          </a:highlight>
                        </a:rPr>
                        <a:t>非预留中国直投</a:t>
                      </a:r>
                      <a:endParaRPr lang="en-US" sz="2800" b="0" kern="0">
                        <a:solidFill>
                          <a:schemeClr val="tx1"/>
                        </a:solidFill>
                        <a:effectLst/>
                        <a:highlight>
                          <a:srgbClr val="000080"/>
                        </a:highlight>
                        <a:latin typeface="Calibri"/>
                        <a:ea typeface="DengXian Light"/>
                        <a:cs typeface="Times New Roman"/>
                      </a:endParaRPr>
                    </a:p>
                  </a:txBody>
                  <a:tcPr marL="9525" marR="9525" marT="9525" marB="9525" anchor="ctr"/>
                </a:tc>
                <a:tc>
                  <a:txBody>
                    <a:bodyPr/>
                    <a:lstStyle/>
                    <a:p>
                      <a:pPr marL="0" marR="0">
                        <a:lnSpc>
                          <a:spcPct val="107000"/>
                        </a:lnSpc>
                        <a:spcBef>
                          <a:spcPts val="1200"/>
                        </a:spcBef>
                        <a:spcAft>
                          <a:spcPts val="0"/>
                        </a:spcAft>
                      </a:pPr>
                      <a:r>
                        <a:rPr lang="zh-CN" sz="2400" b="0" kern="0">
                          <a:solidFill>
                            <a:schemeClr val="tx1"/>
                          </a:solidFill>
                          <a:effectLst/>
                        </a:rPr>
                        <a:t>无排期</a:t>
                      </a:r>
                      <a:endParaRPr lang="en-US" sz="2400" b="0" kern="0">
                        <a:solidFill>
                          <a:schemeClr val="tx1"/>
                        </a:solidFill>
                        <a:effectLst/>
                        <a:latin typeface="Calibri"/>
                        <a:ea typeface="DengXian Light"/>
                        <a:cs typeface="Times New Roman"/>
                      </a:endParaRPr>
                    </a:p>
                  </a:txBody>
                  <a:tcPr marL="9525" marR="9525" marT="9525" marB="9525" anchor="ctr"/>
                </a:tc>
                <a:tc>
                  <a:txBody>
                    <a:bodyPr/>
                    <a:lstStyle/>
                    <a:p>
                      <a:pPr marL="0" marR="0">
                        <a:lnSpc>
                          <a:spcPct val="107000"/>
                        </a:lnSpc>
                        <a:spcBef>
                          <a:spcPts val="1200"/>
                        </a:spcBef>
                        <a:spcAft>
                          <a:spcPts val="0"/>
                        </a:spcAft>
                      </a:pPr>
                      <a:r>
                        <a:rPr lang="zh-CN" sz="2400" b="0" kern="0">
                          <a:solidFill>
                            <a:schemeClr val="tx1"/>
                          </a:solidFill>
                          <a:effectLst/>
                        </a:rPr>
                        <a:t>无排期</a:t>
                      </a:r>
                      <a:endParaRPr lang="en-US" sz="2400" b="0" kern="0">
                        <a:solidFill>
                          <a:schemeClr val="tx1"/>
                        </a:solidFill>
                        <a:effectLst/>
                        <a:latin typeface="Calibri"/>
                        <a:ea typeface="DengXian Light"/>
                        <a:cs typeface="Times New Roman"/>
                      </a:endParaRPr>
                    </a:p>
                  </a:txBody>
                  <a:tcPr marL="9525" marR="9525" marT="9525" marB="9525" anchor="ctr"/>
                </a:tc>
                <a:extLst>
                  <a:ext uri="{0D108BD9-81ED-4DB2-BD59-A6C34878D82A}">
                    <a16:rowId xmlns:a16="http://schemas.microsoft.com/office/drawing/2014/main" val="881306088"/>
                  </a:ext>
                </a:extLst>
              </a:tr>
              <a:tr h="480828">
                <a:tc>
                  <a:txBody>
                    <a:bodyPr/>
                    <a:lstStyle/>
                    <a:p>
                      <a:pPr marL="0" marR="0">
                        <a:lnSpc>
                          <a:spcPct val="107000"/>
                        </a:lnSpc>
                        <a:spcBef>
                          <a:spcPts val="1200"/>
                        </a:spcBef>
                        <a:spcAft>
                          <a:spcPts val="0"/>
                        </a:spcAft>
                      </a:pPr>
                      <a:r>
                        <a:rPr lang="zh-CN" sz="2800" kern="0">
                          <a:solidFill>
                            <a:schemeClr val="tx1">
                              <a:lumMod val="95000"/>
                            </a:schemeClr>
                          </a:solidFill>
                          <a:effectLst/>
                          <a:highlight>
                            <a:srgbClr val="000080"/>
                          </a:highlight>
                        </a:rPr>
                        <a:t>非预留区域中心</a:t>
                      </a:r>
                      <a:endParaRPr lang="en-US" sz="2800" b="1" kern="0">
                        <a:solidFill>
                          <a:schemeClr val="tx1">
                            <a:lumMod val="95000"/>
                          </a:schemeClr>
                        </a:solidFill>
                        <a:effectLst/>
                        <a:highlight>
                          <a:srgbClr val="000080"/>
                        </a:highligh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en-US" sz="2400" kern="0">
                          <a:effectLst/>
                        </a:rPr>
                        <a:t>2015</a:t>
                      </a:r>
                      <a:r>
                        <a:rPr lang="zh-CN" sz="2400" kern="0">
                          <a:effectLst/>
                        </a:rPr>
                        <a:t>年</a:t>
                      </a:r>
                      <a:r>
                        <a:rPr lang="en-US" sz="2400" kern="0">
                          <a:effectLst/>
                        </a:rPr>
                        <a:t>11</a:t>
                      </a:r>
                      <a:r>
                        <a:rPr lang="zh-CN" sz="2400" kern="0">
                          <a:effectLst/>
                        </a:rPr>
                        <a:t>月</a:t>
                      </a:r>
                      <a:r>
                        <a:rPr lang="en-US" sz="2400" kern="0">
                          <a:effectLst/>
                        </a:rPr>
                        <a:t>22</a:t>
                      </a:r>
                      <a:r>
                        <a:rPr lang="zh-CN" sz="2400" kern="0">
                          <a:effectLst/>
                        </a:rPr>
                        <a:t>日</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081425994"/>
                  </a:ext>
                </a:extLst>
              </a:tr>
              <a:tr h="480828">
                <a:tc>
                  <a:txBody>
                    <a:bodyPr/>
                    <a:lstStyle/>
                    <a:p>
                      <a:pPr marL="0" marR="0">
                        <a:lnSpc>
                          <a:spcPct val="107000"/>
                        </a:lnSpc>
                        <a:spcBef>
                          <a:spcPts val="1200"/>
                        </a:spcBef>
                        <a:spcAft>
                          <a:spcPts val="0"/>
                        </a:spcAft>
                      </a:pPr>
                      <a:r>
                        <a:rPr lang="zh-CN" sz="2800" kern="0">
                          <a:solidFill>
                            <a:schemeClr val="tx1">
                              <a:lumMod val="95000"/>
                            </a:schemeClr>
                          </a:solidFill>
                          <a:effectLst/>
                          <a:highlight>
                            <a:srgbClr val="000080"/>
                          </a:highlight>
                        </a:rPr>
                        <a:t>乡村预留</a:t>
                      </a:r>
                      <a:r>
                        <a:rPr lang="en-US" sz="2800" kern="0">
                          <a:solidFill>
                            <a:schemeClr val="tx1">
                              <a:lumMod val="95000"/>
                            </a:schemeClr>
                          </a:solidFill>
                          <a:effectLst/>
                          <a:highlight>
                            <a:srgbClr val="000080"/>
                          </a:highlight>
                        </a:rPr>
                        <a:t> (20%)</a:t>
                      </a:r>
                      <a:endParaRPr lang="en-US" sz="2800" b="1" kern="0">
                        <a:solidFill>
                          <a:schemeClr val="tx1">
                            <a:lumMod val="95000"/>
                          </a:schemeClr>
                        </a:solidFill>
                        <a:effectLst/>
                        <a:highlight>
                          <a:srgbClr val="000080"/>
                        </a:highligh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181204116"/>
                  </a:ext>
                </a:extLst>
              </a:tr>
              <a:tr h="480828">
                <a:tc>
                  <a:txBody>
                    <a:bodyPr/>
                    <a:lstStyle/>
                    <a:p>
                      <a:pPr marL="0" marR="0">
                        <a:lnSpc>
                          <a:spcPct val="107000"/>
                        </a:lnSpc>
                        <a:spcBef>
                          <a:spcPts val="1200"/>
                        </a:spcBef>
                        <a:spcAft>
                          <a:spcPts val="0"/>
                        </a:spcAft>
                      </a:pPr>
                      <a:r>
                        <a:rPr lang="zh-CN" sz="2800" kern="0">
                          <a:solidFill>
                            <a:schemeClr val="tx1">
                              <a:lumMod val="95000"/>
                            </a:schemeClr>
                          </a:solidFill>
                          <a:effectLst/>
                          <a:highlight>
                            <a:srgbClr val="000080"/>
                          </a:highlight>
                        </a:rPr>
                        <a:t>高失业预留</a:t>
                      </a:r>
                      <a:r>
                        <a:rPr lang="en-US" sz="2800" kern="0">
                          <a:solidFill>
                            <a:schemeClr val="tx1">
                              <a:lumMod val="95000"/>
                            </a:schemeClr>
                          </a:solidFill>
                          <a:effectLst/>
                          <a:highlight>
                            <a:srgbClr val="000080"/>
                          </a:highlight>
                        </a:rPr>
                        <a:t> (10%)</a:t>
                      </a:r>
                      <a:endParaRPr lang="en-US" sz="2800" b="1" kern="0">
                        <a:solidFill>
                          <a:schemeClr val="tx1">
                            <a:lumMod val="95000"/>
                          </a:schemeClr>
                        </a:solidFill>
                        <a:effectLst/>
                        <a:highlight>
                          <a:srgbClr val="000080"/>
                        </a:highligh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2358091660"/>
                  </a:ext>
                </a:extLst>
              </a:tr>
              <a:tr h="480828">
                <a:tc>
                  <a:txBody>
                    <a:bodyPr/>
                    <a:lstStyle/>
                    <a:p>
                      <a:pPr marL="0" marR="0">
                        <a:lnSpc>
                          <a:spcPct val="107000"/>
                        </a:lnSpc>
                        <a:spcBef>
                          <a:spcPts val="1200"/>
                        </a:spcBef>
                        <a:spcAft>
                          <a:spcPts val="0"/>
                        </a:spcAft>
                      </a:pPr>
                      <a:r>
                        <a:rPr lang="zh-CN" sz="2800" kern="0">
                          <a:solidFill>
                            <a:schemeClr val="tx1">
                              <a:lumMod val="95000"/>
                            </a:schemeClr>
                          </a:solidFill>
                          <a:effectLst/>
                          <a:highlight>
                            <a:srgbClr val="000080"/>
                          </a:highlight>
                        </a:rPr>
                        <a:t>基础设施预留</a:t>
                      </a:r>
                      <a:r>
                        <a:rPr lang="en-US" sz="2800" kern="0">
                          <a:solidFill>
                            <a:schemeClr val="tx1">
                              <a:lumMod val="95000"/>
                            </a:schemeClr>
                          </a:solidFill>
                          <a:effectLst/>
                          <a:highlight>
                            <a:srgbClr val="000080"/>
                          </a:highlight>
                        </a:rPr>
                        <a:t> (2%)</a:t>
                      </a:r>
                      <a:endParaRPr lang="en-US" sz="2800" b="1" kern="0">
                        <a:solidFill>
                          <a:schemeClr val="tx1">
                            <a:lumMod val="95000"/>
                          </a:schemeClr>
                        </a:solidFill>
                        <a:effectLst/>
                        <a:highlight>
                          <a:srgbClr val="000080"/>
                        </a:highligh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tc>
                  <a:txBody>
                    <a:bodyPr/>
                    <a:lstStyle/>
                    <a:p>
                      <a:pPr marL="0" marR="0">
                        <a:lnSpc>
                          <a:spcPct val="107000"/>
                        </a:lnSpc>
                        <a:spcBef>
                          <a:spcPts val="1200"/>
                        </a:spcBef>
                        <a:spcAft>
                          <a:spcPts val="0"/>
                        </a:spcAft>
                      </a:pPr>
                      <a:r>
                        <a:rPr lang="zh-CN" sz="2400" kern="0">
                          <a:effectLst/>
                        </a:rPr>
                        <a:t>无排期</a:t>
                      </a:r>
                      <a:endParaRPr lang="en-US" sz="2400" b="1" kern="0">
                        <a:solidFill>
                          <a:srgbClr val="2F5496"/>
                        </a:solidFill>
                        <a:effectLst/>
                        <a:latin typeface="Calibri" panose="020F0502020204030204" pitchFamily="34" charset="0"/>
                        <a:ea typeface="DengXian Light" panose="02010600030101010101" pitchFamily="2" charset="-122"/>
                        <a:cs typeface="Times New Roman" panose="02020603050405020304" pitchFamily="18" charset="0"/>
                      </a:endParaRPr>
                    </a:p>
                  </a:txBody>
                  <a:tcPr marL="9525" marR="9525" marT="9525" marB="9525" anchor="ctr"/>
                </a:tc>
                <a:extLst>
                  <a:ext uri="{0D108BD9-81ED-4DB2-BD59-A6C34878D82A}">
                    <a16:rowId xmlns:a16="http://schemas.microsoft.com/office/drawing/2014/main" val="3206572433"/>
                  </a:ext>
                </a:extLst>
              </a:tr>
            </a:tbl>
          </a:graphicData>
        </a:graphic>
      </p:graphicFrame>
    </p:spTree>
    <p:extLst>
      <p:ext uri="{BB962C8B-B14F-4D97-AF65-F5344CB8AC3E}">
        <p14:creationId xmlns:p14="http://schemas.microsoft.com/office/powerpoint/2010/main" val="305928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84543DE1-CD8F-43D9-940D-BB4AFA60ADD7}"/>
              </a:ext>
            </a:extLst>
          </p:cNvPr>
          <p:cNvSpPr>
            <a:spLocks noGrp="1"/>
          </p:cNvSpPr>
          <p:nvPr>
            <p:ph type="ctrTitle"/>
          </p:nvPr>
        </p:nvSpPr>
        <p:spPr>
          <a:xfrm>
            <a:off x="959867" y="404154"/>
            <a:ext cx="10422134" cy="4212571"/>
          </a:xfrm>
        </p:spPr>
        <p:txBody>
          <a:bodyPr/>
          <a:lstStyle/>
          <a:p>
            <a:r>
              <a:rPr lang="zh-CN" altLang="en-US" sz="2400" dirty="0">
                <a:ea typeface="宋体"/>
              </a:rPr>
              <a:t>投资金额变化</a:t>
            </a:r>
            <a:br>
              <a:rPr lang="en-US" altLang="zh-CN" sz="9600" dirty="0"/>
            </a:br>
            <a:br>
              <a:rPr lang="en-US" altLang="zh-CN" sz="9600" dirty="0"/>
            </a:br>
            <a:r>
              <a:rPr lang="en-US" altLang="zh-CN" sz="1800" dirty="0">
                <a:ea typeface="宋体"/>
              </a:rPr>
              <a:t>TEA800,000</a:t>
            </a:r>
            <a:br>
              <a:rPr lang="en-US" altLang="zh-CN" sz="1800" dirty="0"/>
            </a:br>
            <a:r>
              <a:rPr lang="en-US" altLang="zh-CN" sz="1800" dirty="0">
                <a:ea typeface="宋体"/>
              </a:rPr>
              <a:t>1050,000</a:t>
            </a:r>
            <a:endParaRPr lang="en-US" sz="1800" dirty="0">
              <a:ea typeface="宋体"/>
            </a:endParaRPr>
          </a:p>
        </p:txBody>
      </p:sp>
    </p:spTree>
    <p:extLst>
      <p:ext uri="{BB962C8B-B14F-4D97-AF65-F5344CB8AC3E}">
        <p14:creationId xmlns:p14="http://schemas.microsoft.com/office/powerpoint/2010/main" val="1706117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7539" y="5303978"/>
            <a:ext cx="5265337" cy="1006943"/>
          </a:xfrm>
          <a:prstGeom prst="rect">
            <a:avLst/>
          </a:prstGeom>
          <a:ln>
            <a:noFill/>
          </a:ln>
          <a:effectLst>
            <a:outerShdw blurRad="190500" algn="tl" rotWithShape="0">
              <a:srgbClr val="000000">
                <a:alpha val="70000"/>
              </a:srgbClr>
            </a:outerShdw>
          </a:effectLst>
        </p:spPr>
      </p:pic>
      <p:sp>
        <p:nvSpPr>
          <p:cNvPr id="4" name="Title 3">
            <a:extLst>
              <a:ext uri="{FF2B5EF4-FFF2-40B4-BE49-F238E27FC236}">
                <a16:creationId xmlns:a16="http://schemas.microsoft.com/office/drawing/2014/main" id="{84543DE1-CD8F-43D9-940D-BB4AFA60ADD7}"/>
              </a:ext>
            </a:extLst>
          </p:cNvPr>
          <p:cNvSpPr>
            <a:spLocks noGrp="1"/>
          </p:cNvSpPr>
          <p:nvPr>
            <p:ph type="ctrTitle"/>
          </p:nvPr>
        </p:nvSpPr>
        <p:spPr>
          <a:xfrm>
            <a:off x="970155" y="404154"/>
            <a:ext cx="10411845" cy="4483177"/>
          </a:xfrm>
        </p:spPr>
        <p:txBody>
          <a:bodyPr/>
          <a:lstStyle/>
          <a:p>
            <a:r>
              <a:rPr lang="zh-CN" altLang="en-US" sz="2400" dirty="0"/>
              <a:t>资金来源</a:t>
            </a:r>
            <a:br>
              <a:rPr lang="en-US" altLang="zh-CN" sz="4000" dirty="0"/>
            </a:br>
            <a:br>
              <a:rPr lang="en-US" altLang="zh-CN" sz="4000" dirty="0"/>
            </a:br>
            <a:br>
              <a:rPr lang="en-US" altLang="zh-CN" sz="4000" dirty="0"/>
            </a:br>
            <a:r>
              <a:rPr lang="zh-CN" altLang="en-US" sz="1800" dirty="0"/>
              <a:t>证明额度变化投资额加管理费</a:t>
            </a:r>
            <a:br>
              <a:rPr lang="en-US" altLang="zh-CN" sz="1800" dirty="0"/>
            </a:br>
            <a:r>
              <a:rPr lang="zh-CN" altLang="en-US" sz="1800" dirty="0"/>
              <a:t>借款和赠送要真实</a:t>
            </a:r>
            <a:br>
              <a:rPr lang="en-US" altLang="zh-CN" sz="1800" dirty="0"/>
            </a:br>
            <a:r>
              <a:rPr lang="zh-CN" altLang="en-US" sz="1800" dirty="0"/>
              <a:t>中介转款人要披露</a:t>
            </a:r>
            <a:br>
              <a:rPr lang="en-US" altLang="zh-CN" sz="1800" dirty="0"/>
            </a:br>
            <a:r>
              <a:rPr lang="zh-CN" altLang="en-US" sz="1800" dirty="0"/>
              <a:t>平行换汇？</a:t>
            </a:r>
            <a:br>
              <a:rPr lang="en-US" altLang="zh-CN" sz="1800" dirty="0"/>
            </a:br>
            <a:r>
              <a:rPr lang="zh-CN" altLang="en-US" sz="1800" dirty="0">
                <a:ln w="0"/>
                <a:solidFill>
                  <a:prstClr val="white"/>
                </a:solidFill>
                <a:effectLst>
                  <a:outerShdw blurRad="38100" dist="38100" dir="2700000" algn="tl">
                    <a:srgbClr val="000000">
                      <a:alpha val="43137"/>
                    </a:srgbClr>
                  </a:outerShdw>
                </a:effectLst>
              </a:rPr>
              <a:t>七年税单</a:t>
            </a:r>
            <a:endParaRPr lang="en-US" sz="1800" dirty="0"/>
          </a:p>
        </p:txBody>
      </p:sp>
    </p:spTree>
    <p:extLst>
      <p:ext uri="{BB962C8B-B14F-4D97-AF65-F5344CB8AC3E}">
        <p14:creationId xmlns:p14="http://schemas.microsoft.com/office/powerpoint/2010/main" val="38815715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21</TotalTime>
  <Words>1272</Words>
  <Application>Microsoft Office PowerPoint</Application>
  <PresentationFormat>Widescreen</PresentationFormat>
  <Paragraphs>138</Paragraphs>
  <Slides>27</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DengXian</vt:lpstr>
      <vt:lpstr>sourcesansproregular</vt:lpstr>
      <vt:lpstr>Arial</vt:lpstr>
      <vt:lpstr>Calibri</vt:lpstr>
      <vt:lpstr>Century Gothic</vt:lpstr>
      <vt:lpstr>Segoe UI</vt:lpstr>
      <vt:lpstr>Wingdings 2</vt:lpstr>
      <vt:lpstr>Quotable</vt:lpstr>
      <vt:lpstr>移民法律利好中小企业和企业家 lanicao@lanicao.com 425-455-9898 weichat: lani2698 website: www.lanicao.com</vt:lpstr>
      <vt:lpstr>    免责条款 知识分享 非法律咨询和建议 不针对个例 具体案件请找自己的律师！！！</vt:lpstr>
      <vt:lpstr>   中国政法大学 西雅图大学法学院 中国律师资格 华州职业律师 美国移民律师协会律师</vt:lpstr>
      <vt:lpstr>  在美国创业   投资移民  国际企业家特许法律  跨国高管  特殊人才  </vt:lpstr>
      <vt:lpstr>投资移民</vt:lpstr>
      <vt:lpstr> 实验项目历史发展 重新授权</vt:lpstr>
      <vt:lpstr>PowerPoint Presentation</vt:lpstr>
      <vt:lpstr>投资金额变化  TEA800,000 1050,000</vt:lpstr>
      <vt:lpstr>资金来源   证明额度变化投资额加管理费 借款和赠送要真实 中介转款人要披露 平行换汇？ 七年税单</vt:lpstr>
      <vt:lpstr> 排期与预留签证    20% 乡村 有优先审理 10% 高失业率 2% 基础设施 </vt:lpstr>
      <vt:lpstr>跨国公司高管</vt:lpstr>
      <vt:lpstr>跨国公司定义 从事行业 可高调人员 </vt:lpstr>
      <vt:lpstr>特殊人才</vt:lpstr>
      <vt:lpstr> “持续的国家/国际声望”的证据（可以为某一次性的成就，例如一项重大的国际奖项（诺贝尔奖，奥斯卡奖或格莱美奖）。即使申请人从未获得过类似奖项，也可以递交以下任何三项作为申请文件： 获得过该领域内的国家或国际公认的稀少的奖项或奖章 是某一领域协会的成员，该协会要求成员做出了杰出的贡献，该贡献由本国或国际专家判断并认证通过。 个人资料在专业或主要行业刊物或其他主要媒体上发布过的个人 参与过评判他人作品的裁判。 证明具有原始科学，学术，艺术，运动或商业相关贡献的证据。 在该领域，专业或主要行业刊物或其他媒体上发表学术文章的作者。 艺术展览或展示。 在声誉卓著的组织或机构中担任领导或文化角色。 与该领域其他人相比获得高薪或高报酬。 在表演艺术中的商业价值 </vt:lpstr>
      <vt:lpstr>您曾经在您工作的领域里获得过什么重大奖项吗？ 您曾经作为评委参加过任何和您专业领域相关比赛的评选工作吗？ 您曾经在您的专业领域内受邀评审过其他人的作品或者文章吗？ 您是否曾被邀请参加和您专业领域相关的重要会议？ 您是否在著名的机构或组织里从事和您的工作领域相关的重要工作？ 您曾经发表过或展出过哪些和您的专业领域相关的作品／文章？ 您是与您的工作领域相关的学术或专业团体（协会）的成员吗？ 有任何报刊杂志或媒体关于你在您的专业领域内突出贡献/成就的报道吗？ 您参加过哪些的国内或者国际的重大演出活动？ 您曾经出版过音乐作品吗？ 若果您曾经教过学生，您的学生有什么在业界的突出成就吗？ </vt:lpstr>
      <vt:lpstr>窍门和新趋势：  行业范围的界定 推荐信 面试 </vt:lpstr>
      <vt:lpstr>IER 国际企业家 特许居住权</vt:lpstr>
      <vt:lpstr>                  IER Target对象与目的</vt:lpstr>
      <vt:lpstr>                  国际企业家</vt:lpstr>
      <vt:lpstr>                  合格投资人</vt:lpstr>
      <vt:lpstr>                  投资金额</vt:lpstr>
      <vt:lpstr>                  就业机会</vt:lpstr>
      <vt:lpstr>                  E-2/E-1</vt:lpstr>
      <vt:lpstr>                  中小企业雇佣外国员工</vt:lpstr>
      <vt:lpstr>PowerPoint Presentation</vt:lpstr>
      <vt:lpstr>曹律师在线Lani Cao legalassistant@lanicao.com 425-455-9898 weichat: lani2698 website: www.lanicao.com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Intern1 TEMP</dc:creator>
  <cp:lastModifiedBy>Lani Cao</cp:lastModifiedBy>
  <cp:revision>2</cp:revision>
  <cp:lastPrinted>2022-03-08T05:30:35Z</cp:lastPrinted>
  <dcterms:created xsi:type="dcterms:W3CDTF">2016-01-21T21:45:47Z</dcterms:created>
  <dcterms:modified xsi:type="dcterms:W3CDTF">2022-06-11T22:32:01Z</dcterms:modified>
</cp:coreProperties>
</file>