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 id="2147483657" r:id="rId3"/>
  </p:sldMasterIdLst>
  <p:notesMasterIdLst>
    <p:notesMasterId r:id="rId15"/>
  </p:notesMasterIdLst>
  <p:handoutMasterIdLst>
    <p:handoutMasterId r:id="rId16"/>
  </p:handoutMasterIdLst>
  <p:sldIdLst>
    <p:sldId id="362" r:id="rId4"/>
    <p:sldId id="411" r:id="rId5"/>
    <p:sldId id="414" r:id="rId6"/>
    <p:sldId id="272" r:id="rId7"/>
    <p:sldId id="256" r:id="rId8"/>
    <p:sldId id="282" r:id="rId9"/>
    <p:sldId id="283" r:id="rId10"/>
    <p:sldId id="413" r:id="rId11"/>
    <p:sldId id="403" r:id="rId12"/>
    <p:sldId id="400" r:id="rId13"/>
    <p:sldId id="406" r:id="rId14"/>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1pPr>
    <a:lvl2pPr marL="0" marR="0" indent="17145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2pPr>
    <a:lvl3pPr marL="0" marR="0" indent="34290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3pPr>
    <a:lvl4pPr marL="0" marR="0" indent="51435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4pPr>
    <a:lvl5pPr marL="0" marR="0" indent="68580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5pPr>
    <a:lvl6pPr marL="0" marR="0" indent="85725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6pPr>
    <a:lvl7pPr marL="0" marR="0" indent="102870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7pPr>
    <a:lvl8pPr marL="0" marR="0" indent="120015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8pPr>
    <a:lvl9pPr marL="0" marR="0" indent="1371600" algn="ctr" defTabSz="41275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ECF4"/>
    <a:srgbClr val="244873"/>
    <a:srgbClr val="FBFBFB"/>
    <a:srgbClr val="3C77C0"/>
    <a:srgbClr val="9ED6EF"/>
    <a:srgbClr val="6FC2E2"/>
    <a:srgbClr val="BA482C"/>
    <a:srgbClr val="C8520E"/>
    <a:srgbClr val="2993E6"/>
    <a:srgbClr val="F6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Next Medium"/>
          <a:ea typeface="Avenir Next Medium"/>
          <a:cs typeface="Avenir Next Medium"/>
        </a:font>
        <a:srgbClr val="5B5854"/>
      </a:tcTxStyle>
      <a:tcStyle>
        <a:tcBdr>
          <a:left>
            <a:ln w="25400" cap="flat">
              <a:solidFill>
                <a:srgbClr val="5B5854"/>
              </a:solidFill>
              <a:custDash>
                <a:ds d="200000" sp="200000"/>
              </a:custDash>
              <a:miter lim="400000"/>
            </a:ln>
          </a:left>
          <a:right>
            <a:ln w="25400" cap="flat">
              <a:solidFill>
                <a:srgbClr val="5B5854"/>
              </a:solidFill>
              <a:custDash>
                <a:ds d="200000" sp="200000"/>
              </a:custDash>
              <a:miter lim="400000"/>
            </a:ln>
          </a:right>
          <a:top>
            <a:ln w="12700" cap="flat">
              <a:solidFill>
                <a:srgbClr val="5B5854"/>
              </a:solidFill>
              <a:prstDash val="solid"/>
              <a:miter lim="400000"/>
            </a:ln>
          </a:top>
          <a:bottom>
            <a:ln w="12700" cap="flat">
              <a:solidFill>
                <a:srgbClr val="5B5854"/>
              </a:solidFill>
              <a:prstDash val="solid"/>
              <a:miter lim="400000"/>
            </a:ln>
          </a:bottom>
          <a:insideH>
            <a:ln w="12700" cap="flat">
              <a:solidFill>
                <a:srgbClr val="5B5854"/>
              </a:solidFill>
              <a:prstDash val="solid"/>
              <a:miter lim="400000"/>
            </a:ln>
          </a:insideH>
          <a:insideV>
            <a:ln w="25400" cap="flat">
              <a:solidFill>
                <a:srgbClr val="5B5854"/>
              </a:solidFill>
              <a:custDash>
                <a:ds d="200000" sp="200000"/>
              </a:custDash>
              <a:miter lim="400000"/>
            </a:ln>
          </a:insideV>
        </a:tcBdr>
        <a:fill>
          <a:noFill/>
        </a:fill>
      </a:tcStyle>
    </a:wholeTbl>
    <a:band2H>
      <a:tcTxStyle/>
      <a:tcStyle>
        <a:tcBdr/>
        <a:fill>
          <a:solidFill>
            <a:schemeClr val="accent2">
              <a:hueOff val="-1122706"/>
              <a:satOff val="6504"/>
              <a:lumOff val="15871"/>
              <a:alpha val="17000"/>
            </a:schemeClr>
          </a:solidFill>
        </a:fill>
      </a:tcStyle>
    </a:band2H>
    <a:firstCol>
      <a:tcTxStyle b="on" i="off">
        <a:font>
          <a:latin typeface="Avenir Next Demi Bold"/>
          <a:ea typeface="Avenir Next Demi Bold"/>
          <a:cs typeface="Avenir Next Demi Bold"/>
        </a:font>
        <a:srgbClr val="5B5854"/>
      </a:tcTxStyle>
      <a:tcStyle>
        <a:tcBdr>
          <a:left>
            <a:ln w="12700" cap="flat">
              <a:noFill/>
              <a:miter lim="400000"/>
            </a:ln>
          </a:left>
          <a:right>
            <a:ln w="38100" cap="flat">
              <a:solidFill>
                <a:srgbClr val="5B5854"/>
              </a:solidFill>
              <a:prstDash val="solid"/>
              <a:miter lim="400000"/>
            </a:ln>
          </a:right>
          <a:top>
            <a:ln w="12700" cap="flat">
              <a:solidFill>
                <a:srgbClr val="5B5854"/>
              </a:solidFill>
              <a:prstDash val="solid"/>
              <a:miter lim="400000"/>
            </a:ln>
          </a:top>
          <a:bottom>
            <a:ln w="12700" cap="flat">
              <a:solidFill>
                <a:srgbClr val="5B5854"/>
              </a:solidFill>
              <a:prstDash val="solid"/>
              <a:miter lim="400000"/>
            </a:ln>
          </a:bottom>
          <a:insideH>
            <a:ln w="12700" cap="flat">
              <a:solidFill>
                <a:srgbClr val="5B5854"/>
              </a:solidFill>
              <a:prstDash val="solid"/>
              <a:miter lim="400000"/>
            </a:ln>
          </a:insideH>
          <a:insideV>
            <a:ln w="12700" cap="flat">
              <a:solidFill>
                <a:srgbClr val="5B5854"/>
              </a:solidFill>
              <a:prstDash val="solid"/>
              <a:miter lim="400000"/>
            </a:ln>
          </a:insideV>
        </a:tcBdr>
        <a:fill>
          <a:solidFill>
            <a:srgbClr val="809E35">
              <a:alpha val="10000"/>
            </a:srgbClr>
          </a:solidFill>
        </a:fill>
      </a:tcStyle>
    </a:firstCol>
    <a:lastRow>
      <a:tcTxStyle b="on" i="off">
        <a:font>
          <a:latin typeface="Avenir Next Demi Bold"/>
          <a:ea typeface="Avenir Next Demi Bold"/>
          <a:cs typeface="Avenir Next Demi Bold"/>
        </a:font>
        <a:srgbClr val="5B5854"/>
      </a:tcTxStyle>
      <a:tcStyle>
        <a:tcBdr>
          <a:left>
            <a:ln w="12700" cap="flat">
              <a:solidFill>
                <a:srgbClr val="5B5854"/>
              </a:solidFill>
              <a:prstDash val="solid"/>
              <a:miter lim="400000"/>
            </a:ln>
          </a:left>
          <a:right>
            <a:ln w="12700" cap="flat">
              <a:solidFill>
                <a:srgbClr val="5B5854"/>
              </a:solidFill>
              <a:prstDash val="solid"/>
              <a:miter lim="400000"/>
            </a:ln>
          </a:right>
          <a:top>
            <a:ln w="38100" cap="flat">
              <a:solidFill>
                <a:srgbClr val="5B5854"/>
              </a:solidFill>
              <a:prstDash val="solid"/>
              <a:miter lim="400000"/>
            </a:ln>
          </a:top>
          <a:bottom>
            <a:ln w="12700" cap="flat">
              <a:noFill/>
              <a:miter lim="400000"/>
            </a:ln>
          </a:bottom>
          <a:insideH>
            <a:ln w="12700" cap="flat">
              <a:solidFill>
                <a:srgbClr val="5B5854"/>
              </a:solidFill>
              <a:prstDash val="solid"/>
              <a:miter lim="400000"/>
            </a:ln>
          </a:insideH>
          <a:insideV>
            <a:ln w="12700" cap="flat">
              <a:solidFill>
                <a:srgbClr val="5B5854"/>
              </a:solidFill>
              <a:prstDash val="solid"/>
              <a:miter lim="400000"/>
            </a:ln>
          </a:insideV>
        </a:tcBdr>
        <a:fill>
          <a:noFill/>
        </a:fill>
      </a:tcStyle>
    </a:lastRow>
    <a:firstRow>
      <a:tcTxStyle b="on" i="off">
        <a:font>
          <a:latin typeface="Avenir Next Demi Bold"/>
          <a:ea typeface="Avenir Next Demi Bold"/>
          <a:cs typeface="Avenir Next Demi Bold"/>
        </a:font>
        <a:srgbClr val="5B5854"/>
      </a:tcTxStyle>
      <a:tcStyle>
        <a:tcBdr>
          <a:left>
            <a:ln w="12700" cap="flat">
              <a:solidFill>
                <a:srgbClr val="5B5854"/>
              </a:solidFill>
              <a:prstDash val="solid"/>
              <a:miter lim="400000"/>
            </a:ln>
          </a:left>
          <a:right>
            <a:ln w="12700" cap="flat">
              <a:solidFill>
                <a:srgbClr val="5B5854"/>
              </a:solidFill>
              <a:prstDash val="solid"/>
              <a:miter lim="400000"/>
            </a:ln>
          </a:right>
          <a:top>
            <a:ln w="12700" cap="flat">
              <a:noFill/>
              <a:miter lim="400000"/>
            </a:ln>
          </a:top>
          <a:bottom>
            <a:ln w="38100" cap="flat">
              <a:solidFill>
                <a:srgbClr val="5B5854"/>
              </a:solidFill>
              <a:prstDash val="solid"/>
              <a:miter lim="400000"/>
            </a:ln>
          </a:bottom>
          <a:insideH>
            <a:ln w="12700" cap="flat">
              <a:solidFill>
                <a:srgbClr val="5B5854"/>
              </a:solidFill>
              <a:prstDash val="solid"/>
              <a:miter lim="400000"/>
            </a:ln>
          </a:insideH>
          <a:insideV>
            <a:ln w="12700" cap="flat">
              <a:solidFill>
                <a:srgbClr val="5B5854"/>
              </a:solidFill>
              <a:prstDash val="solid"/>
              <a:miter lim="400000"/>
            </a:ln>
          </a:insideV>
        </a:tcBdr>
        <a:fill>
          <a:solidFill>
            <a:srgbClr val="619E5C">
              <a:alpha val="15000"/>
            </a:srgbClr>
          </a:solidFill>
        </a:fill>
      </a:tcStyle>
    </a:firstRow>
  </a:tblStyle>
  <a:tblStyle styleId="{C7B018BB-80A7-4F77-B60F-C8B233D01FF8}" styleName="">
    <a:tblBg/>
    <a:wholeTbl>
      <a:tcTxStyle b="off" i="off">
        <a:font>
          <a:latin typeface="Avenir Next Medium"/>
          <a:ea typeface="Avenir Next Medium"/>
          <a:cs typeface="Avenir Next Medium"/>
        </a:font>
        <a:srgbClr val="5B5854"/>
      </a:tcTxStyle>
      <a:tcStyle>
        <a:tcBdr>
          <a:left>
            <a:ln w="12700" cap="flat">
              <a:solidFill>
                <a:srgbClr val="BDBBB3"/>
              </a:solidFill>
              <a:prstDash val="solid"/>
              <a:miter lim="400000"/>
            </a:ln>
          </a:left>
          <a:right>
            <a:ln w="12700" cap="flat">
              <a:solidFill>
                <a:srgbClr val="BDBBB3"/>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solidFill>
                <a:srgbClr val="BDBBB3"/>
              </a:solidFill>
              <a:prstDash val="solid"/>
              <a:miter lim="400000"/>
            </a:ln>
          </a:insideV>
        </a:tcBdr>
        <a:fill>
          <a:solidFill>
            <a:srgbClr val="E7E3D2"/>
          </a:solidFill>
        </a:fill>
      </a:tcStyle>
    </a:wholeTbl>
    <a:band2H>
      <a:tcTxStyle/>
      <a:tcStyle>
        <a:tcBdr/>
        <a:fill>
          <a:solidFill>
            <a:srgbClr val="F6F2E5"/>
          </a:solidFill>
        </a:fill>
      </a:tcStyle>
    </a:band2H>
    <a:firstCol>
      <a:tcTxStyle b="on" i="off">
        <a:font>
          <a:latin typeface="Avenir Next Demi Bold"/>
          <a:ea typeface="Avenir Next Demi Bold"/>
          <a:cs typeface="Avenir Next Demi Bold"/>
        </a:font>
        <a:srgbClr val="5B5854"/>
      </a:tcTxStyle>
      <a:tcStyle>
        <a:tcBdr>
          <a:left>
            <a:ln w="12700" cap="flat">
              <a:noFill/>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solidFill>
                <a:srgbClr val="A5A59F"/>
              </a:solidFill>
              <a:prstDash val="solid"/>
              <a:miter lim="400000"/>
            </a:ln>
          </a:insideV>
        </a:tcBdr>
        <a:fill>
          <a:solidFill>
            <a:srgbClr val="D3CDB7"/>
          </a:solidFill>
        </a:fill>
      </a:tcStyle>
    </a:firstCol>
    <a:lastRow>
      <a:tcTxStyle b="on" i="off">
        <a:font>
          <a:latin typeface="Avenir Next Demi Bold"/>
          <a:ea typeface="Avenir Next Demi Bold"/>
          <a:cs typeface="Avenir Next Demi Bold"/>
        </a:font>
        <a:srgbClr val="5B5854"/>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noFill/>
              <a:miter lim="400000"/>
            </a:ln>
          </a:bottom>
          <a:insideH>
            <a:ln w="12700" cap="flat">
              <a:solidFill>
                <a:srgbClr val="A5A59F"/>
              </a:solidFill>
              <a:prstDash val="solid"/>
              <a:miter lim="400000"/>
            </a:ln>
          </a:insideH>
          <a:insideV>
            <a:ln w="12700" cap="flat">
              <a:solidFill>
                <a:srgbClr val="A5A59F"/>
              </a:solidFill>
              <a:prstDash val="solid"/>
              <a:miter lim="400000"/>
            </a:ln>
          </a:insideV>
        </a:tcBdr>
        <a:fill>
          <a:noFill/>
        </a:fill>
      </a:tcStyle>
    </a:lastRow>
    <a:firstRow>
      <a:tcTxStyle b="on" i="off">
        <a:font>
          <a:latin typeface="Avenir Next Demi Bold"/>
          <a:ea typeface="Avenir Next Demi Bold"/>
          <a:cs typeface="Avenir Next Demi Bold"/>
        </a:font>
        <a:srgbClr val="FFFFFF"/>
      </a:tcTxStyle>
      <a:tcStyle>
        <a:tcBdr>
          <a:left>
            <a:ln w="12700" cap="flat">
              <a:solidFill>
                <a:srgbClr val="8E755A"/>
              </a:solidFill>
              <a:prstDash val="solid"/>
              <a:miter lim="400000"/>
            </a:ln>
          </a:left>
          <a:right>
            <a:ln w="12700" cap="flat">
              <a:solidFill>
                <a:srgbClr val="8E755A"/>
              </a:solidFill>
              <a:prstDash val="solid"/>
              <a:miter lim="400000"/>
            </a:ln>
          </a:right>
          <a:top>
            <a:ln w="12700" cap="flat">
              <a:noFill/>
              <a:miter lim="400000"/>
            </a:ln>
          </a:top>
          <a:bottom>
            <a:ln w="12700" cap="flat">
              <a:solidFill>
                <a:srgbClr val="A5A59F"/>
              </a:solidFill>
              <a:prstDash val="solid"/>
              <a:miter lim="400000"/>
            </a:ln>
          </a:bottom>
          <a:insideH>
            <a:ln w="12700" cap="flat">
              <a:solidFill>
                <a:srgbClr val="8E755A"/>
              </a:solidFill>
              <a:prstDash val="solid"/>
              <a:miter lim="400000"/>
            </a:ln>
          </a:insideH>
          <a:insideV>
            <a:ln w="12700" cap="flat">
              <a:solidFill>
                <a:srgbClr val="8E755A"/>
              </a:solidFill>
              <a:prstDash val="solid"/>
              <a:miter lim="400000"/>
            </a:ln>
          </a:insideV>
        </a:tcBdr>
        <a:fill>
          <a:noFill/>
        </a:fill>
      </a:tcStyle>
    </a:firstRow>
  </a:tblStyle>
  <a:tblStyle styleId="{EEE7283C-3CF3-47DC-8721-378D4A62B228}" styleName="">
    <a:tblBg/>
    <a:wholeTbl>
      <a:tcTxStyle b="off" i="off">
        <a:font>
          <a:latin typeface="Avenir Next Medium"/>
          <a:ea typeface="Avenir Next Medium"/>
          <a:cs typeface="Avenir Next Medium"/>
        </a:font>
        <a:srgbClr val="5B5854"/>
      </a:tcTxStyle>
      <a:tcStyle>
        <a:tcBdr>
          <a:left>
            <a:ln w="12700" cap="flat">
              <a:noFill/>
              <a:miter lim="400000"/>
            </a:ln>
          </a:left>
          <a:right>
            <a:ln w="12700" cap="flat">
              <a:noFill/>
              <a:miter lim="400000"/>
            </a:ln>
          </a:right>
          <a:top>
            <a:ln w="12700" cap="flat">
              <a:solidFill>
                <a:srgbClr val="BDBBB3"/>
              </a:solidFill>
              <a:prstDash val="solid"/>
              <a:miter lim="400000"/>
            </a:ln>
          </a:top>
          <a:bottom>
            <a:ln w="12700" cap="flat">
              <a:solidFill>
                <a:srgbClr val="BDBBB3"/>
              </a:solidFill>
              <a:prstDash val="solid"/>
              <a:miter lim="400000"/>
            </a:ln>
          </a:bottom>
          <a:insideH>
            <a:ln w="12700" cap="flat">
              <a:solidFill>
                <a:srgbClr val="BDBBB3"/>
              </a:solidFill>
              <a:prstDash val="solid"/>
              <a:miter lim="400000"/>
            </a:ln>
          </a:insideH>
          <a:insideV>
            <a:ln w="12700" cap="flat">
              <a:noFill/>
              <a:miter lim="400000"/>
            </a:ln>
          </a:insideV>
        </a:tcBdr>
        <a:fill>
          <a:solidFill>
            <a:srgbClr val="E6E3DA"/>
          </a:solidFill>
        </a:fill>
      </a:tcStyle>
    </a:wholeTbl>
    <a:band2H>
      <a:tcTxStyle/>
      <a:tcStyle>
        <a:tcBdr/>
        <a:fill>
          <a:solidFill>
            <a:srgbClr val="F9F5E8"/>
          </a:solidFill>
        </a:fill>
      </a:tcStyle>
    </a:band2H>
    <a:firstCol>
      <a:tcTxStyle b="on" i="off">
        <a:font>
          <a:latin typeface="Avenir Next Demi Bold"/>
          <a:ea typeface="Avenir Next Demi Bold"/>
          <a:cs typeface="Avenir Next Demi Bold"/>
        </a:font>
        <a:srgbClr val="5B5854"/>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noFill/>
              <a:miter lim="400000"/>
            </a:ln>
          </a:insideV>
        </a:tcBdr>
        <a:fill>
          <a:solidFill>
            <a:srgbClr val="D6D5D0"/>
          </a:solid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solidFill>
                <a:srgbClr val="BDBBB3"/>
              </a:solidFill>
              <a:prstDash val="solid"/>
              <a:miter lim="400000"/>
            </a:ln>
          </a:top>
          <a:bottom>
            <a:ln w="12700" cap="flat">
              <a:solidFill>
                <a:srgbClr val="A5A59F"/>
              </a:solidFill>
              <a:prstDash val="solid"/>
              <a:miter lim="400000"/>
            </a:ln>
          </a:bottom>
          <a:insideH>
            <a:ln w="12700" cap="flat">
              <a:solidFill>
                <a:srgbClr val="4D6166"/>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solidFill>
                <a:srgbClr val="A5A59F"/>
              </a:solidFill>
              <a:prstDash val="solid"/>
              <a:miter lim="400000"/>
            </a:ln>
          </a:top>
          <a:bottom>
            <a:ln w="12700" cap="flat">
              <a:solidFill>
                <a:srgbClr val="BDBBB3"/>
              </a:solidFill>
              <a:prstDash val="solid"/>
              <a:miter lim="400000"/>
            </a:ln>
          </a:bottom>
          <a:insideH>
            <a:ln w="12700" cap="flat">
              <a:solidFill>
                <a:srgbClr val="657477"/>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Avenir Next Medium"/>
          <a:ea typeface="Avenir Next Medium"/>
          <a:cs typeface="Avenir Next Medium"/>
        </a:font>
        <a:srgbClr val="5B5854"/>
      </a:tcTxStyle>
      <a:tcStyle>
        <a:tcBdr>
          <a:left>
            <a:ln w="12700" cap="flat">
              <a:noFill/>
              <a:miter lim="400000"/>
            </a:ln>
          </a:left>
          <a:right>
            <a:ln w="12700" cap="flat">
              <a:noFill/>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noFill/>
              <a:miter lim="400000"/>
            </a:ln>
          </a:insideV>
        </a:tcBdr>
        <a:fill>
          <a:solidFill>
            <a:srgbClr val="EFECE2"/>
          </a:solidFill>
        </a:fill>
      </a:tcStyle>
    </a:wholeTbl>
    <a:band2H>
      <a:tcTxStyle/>
      <a:tcStyle>
        <a:tcBdr/>
        <a:fill>
          <a:solidFill>
            <a:srgbClr val="FFFBF1"/>
          </a:solidFill>
        </a:fill>
      </a:tcStyle>
    </a:band2H>
    <a:firstCol>
      <a:tcTxStyle b="on" i="off">
        <a:font>
          <a:latin typeface="Avenir Next Demi Bold"/>
          <a:ea typeface="Avenir Next Demi Bold"/>
          <a:cs typeface="Avenir Next Demi Bold"/>
        </a:font>
        <a:srgbClr val="5B5854"/>
      </a:tcTxStyle>
      <a:tcStyle>
        <a:tcBdr>
          <a:left>
            <a:ln w="12700" cap="flat">
              <a:solidFill>
                <a:srgbClr val="000000"/>
              </a:solidFill>
              <a:prstDash val="solid"/>
              <a:miter lim="400000"/>
            </a:ln>
          </a:left>
          <a:right>
            <a:ln w="12700" cap="flat">
              <a:solidFill>
                <a:srgbClr val="A29A85"/>
              </a:solidFill>
              <a:prstDash val="solid"/>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noFill/>
              <a:miter lim="400000"/>
            </a:ln>
          </a:insideV>
        </a:tcBdr>
        <a:fill>
          <a:solidFill>
            <a:srgbClr val="E8E4D8"/>
          </a:solid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solidFill>
                <a:srgbClr val="A29A85"/>
              </a:solidFill>
              <a:prstDash val="solid"/>
              <a:miter lim="400000"/>
            </a:ln>
          </a:top>
          <a:bottom>
            <a:ln w="12700" cap="flat">
              <a:solidFill>
                <a:srgbClr val="000000"/>
              </a:solidFill>
              <a:prstDash val="solid"/>
              <a:miter lim="400000"/>
            </a:ln>
          </a:bottom>
          <a:insideH>
            <a:ln w="12700" cap="flat">
              <a:solidFill>
                <a:srgbClr val="A29A85"/>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solidFill>
                <a:srgbClr val="A29A85"/>
              </a:solidFill>
              <a:prstDash val="solid"/>
              <a:miter lim="400000"/>
            </a:ln>
          </a:bottom>
          <a:insideH>
            <a:ln w="12700" cap="flat">
              <a:solidFill>
                <a:srgbClr val="A29A85"/>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Avenir Next Medium"/>
          <a:ea typeface="Avenir Next Medium"/>
          <a:cs typeface="Avenir Next Medium"/>
        </a:font>
        <a:srgbClr val="5B5854"/>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D6D2C0">
              <a:alpha val="50000"/>
            </a:srgbClr>
          </a:solidFill>
        </a:fill>
      </a:tcStyle>
    </a:wholeTbl>
    <a:band2H>
      <a:tcTxStyle/>
      <a:tcStyle>
        <a:tcBdr/>
        <a:fill>
          <a:solidFill>
            <a:srgbClr val="E9E7DC"/>
          </a:solidFill>
        </a:fill>
      </a:tcStyle>
    </a:band2H>
    <a:firstCol>
      <a:tcTxStyle b="on" i="off">
        <a:font>
          <a:latin typeface="Avenir Next Demi Bold"/>
          <a:ea typeface="Avenir Next Demi Bold"/>
          <a:cs typeface="Avenir Next Demi Bold"/>
        </a:font>
        <a:srgbClr val="5B5854"/>
      </a:tcTxStyle>
      <a:tcStyle>
        <a:tcBdr>
          <a:left>
            <a:ln w="12700" cap="flat">
              <a:solidFill>
                <a:srgbClr val="FFFFFF"/>
              </a:solidFill>
              <a:prstDash val="solid"/>
              <a:miter lim="400000"/>
            </a:ln>
          </a:left>
          <a:right>
            <a:ln w="254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C5BEAA"/>
          </a:solidFill>
        </a:fill>
      </a:tcStyle>
    </a:firstCol>
    <a:lastRow>
      <a:tcTxStyle b="on" i="off">
        <a:font>
          <a:latin typeface="Avenir Next Demi Bold"/>
          <a:ea typeface="Avenir Next Demi Bold"/>
          <a:cs typeface="Avenir Next Demi Bold"/>
        </a:font>
        <a:srgbClr val="5B5854"/>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D6D2C0">
              <a:alpha val="25000"/>
            </a:srgbClr>
          </a:solid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928C7D"/>
          </a:solidFill>
        </a:fill>
      </a:tcStyle>
    </a:firstRow>
  </a:tblStyle>
  <a:tblStyle styleId="{2708684C-4D16-4618-839F-0558EEFCDFE6}" styleName="">
    <a:tblBg/>
    <a:wholeTbl>
      <a:tcTxStyle b="off" i="off">
        <a:font>
          <a:latin typeface="Avenir Next Medium"/>
          <a:ea typeface="Avenir Next Medium"/>
          <a:cs typeface="Avenir Next Medium"/>
        </a:font>
        <a:srgbClr val="5B5854"/>
      </a:tcTxStyle>
      <a:tcStyle>
        <a:tcBdr>
          <a:left>
            <a:ln w="38100" cap="flat">
              <a:solidFill>
                <a:schemeClr val="accent2">
                  <a:hueOff val="-1122706"/>
                  <a:satOff val="6504"/>
                  <a:lumOff val="15871"/>
                  <a:alpha val="64999"/>
                </a:schemeClr>
              </a:solidFill>
              <a:prstDash val="solid"/>
              <a:miter lim="400000"/>
            </a:ln>
          </a:left>
          <a:right>
            <a:ln w="38100" cap="flat">
              <a:solidFill>
                <a:schemeClr val="accent2">
                  <a:hueOff val="-1122706"/>
                  <a:satOff val="6504"/>
                  <a:lumOff val="15871"/>
                  <a:alpha val="64999"/>
                </a:schemeClr>
              </a:solidFill>
              <a:prstDash val="solid"/>
              <a:miter lim="400000"/>
            </a:ln>
          </a:right>
          <a:top>
            <a:ln w="38100" cap="flat">
              <a:solidFill>
                <a:schemeClr val="accent2">
                  <a:hueOff val="-1122706"/>
                  <a:satOff val="6504"/>
                  <a:lumOff val="15871"/>
                  <a:alpha val="64999"/>
                </a:schemeClr>
              </a:solidFill>
              <a:prstDash val="solid"/>
              <a:miter lim="400000"/>
            </a:ln>
          </a:top>
          <a:bottom>
            <a:ln w="38100" cap="flat">
              <a:solidFill>
                <a:schemeClr val="accent2">
                  <a:hueOff val="-1122706"/>
                  <a:satOff val="6504"/>
                  <a:lumOff val="15871"/>
                  <a:alpha val="64999"/>
                </a:schemeClr>
              </a:solidFill>
              <a:prstDash val="solid"/>
              <a:miter lim="400000"/>
            </a:ln>
          </a:bottom>
          <a:insideH>
            <a:ln w="38100" cap="flat">
              <a:solidFill>
                <a:schemeClr val="accent2">
                  <a:hueOff val="-1122706"/>
                  <a:satOff val="6504"/>
                  <a:lumOff val="15871"/>
                  <a:alpha val="64999"/>
                </a:schemeClr>
              </a:solidFill>
              <a:prstDash val="solid"/>
              <a:miter lim="400000"/>
            </a:ln>
          </a:insideH>
          <a:insideV>
            <a:ln w="38100" cap="flat">
              <a:solidFill>
                <a:schemeClr val="accent2">
                  <a:hueOff val="-1122706"/>
                  <a:satOff val="6504"/>
                  <a:lumOff val="15871"/>
                  <a:alpha val="64999"/>
                </a:schemeClr>
              </a:solidFill>
              <a:prstDash val="solid"/>
              <a:miter lim="400000"/>
            </a:ln>
          </a:insideV>
        </a:tcBdr>
        <a:fill>
          <a:noFill/>
        </a:fill>
      </a:tcStyle>
    </a:wholeTbl>
    <a:band2H>
      <a:tcTxStyle/>
      <a:tcStyle>
        <a:tcBdr/>
        <a:fill>
          <a:solidFill>
            <a:schemeClr val="accent2">
              <a:hueOff val="-1122706"/>
              <a:satOff val="6504"/>
              <a:lumOff val="15871"/>
              <a:alpha val="12000"/>
            </a:schemeClr>
          </a:solidFill>
        </a:fill>
      </a:tcStyle>
    </a:band2H>
    <a:firstCol>
      <a:tcTxStyle b="on" i="off">
        <a:font>
          <a:latin typeface="Avenir Next Demi Bold"/>
          <a:ea typeface="Avenir Next Demi Bold"/>
          <a:cs typeface="Avenir Next Demi Bold"/>
        </a:font>
        <a:srgbClr val="5B5854"/>
      </a:tcTxStyle>
      <a:tcStyle>
        <a:tcBdr>
          <a:left>
            <a:ln w="12700" cap="flat">
              <a:noFill/>
              <a:miter lim="400000"/>
            </a:ln>
          </a:left>
          <a:right>
            <a:ln w="50800" cap="flat">
              <a:solidFill>
                <a:schemeClr val="accent5">
                  <a:alpha val="75000"/>
                </a:schemeClr>
              </a:solidFill>
              <a:prstDash val="solid"/>
              <a:miter lim="400000"/>
            </a:ln>
          </a:right>
          <a:top>
            <a:ln w="38100" cap="flat">
              <a:solidFill>
                <a:schemeClr val="accent2">
                  <a:hueOff val="-1122706"/>
                  <a:satOff val="6504"/>
                  <a:lumOff val="15871"/>
                  <a:alpha val="64999"/>
                </a:schemeClr>
              </a:solidFill>
              <a:prstDash val="solid"/>
              <a:miter lim="400000"/>
            </a:ln>
          </a:top>
          <a:bottom>
            <a:ln w="38100" cap="flat">
              <a:solidFill>
                <a:schemeClr val="accent2">
                  <a:hueOff val="-1122706"/>
                  <a:satOff val="6504"/>
                  <a:lumOff val="15871"/>
                  <a:alpha val="64999"/>
                </a:schemeClr>
              </a:solidFill>
              <a:prstDash val="solid"/>
              <a:miter lim="400000"/>
            </a:ln>
          </a:bottom>
          <a:insideH>
            <a:ln w="38100" cap="flat">
              <a:solidFill>
                <a:schemeClr val="accent2">
                  <a:hueOff val="-1122706"/>
                  <a:satOff val="6504"/>
                  <a:lumOff val="15871"/>
                  <a:alpha val="64999"/>
                </a:schemeClr>
              </a:solidFill>
              <a:prstDash val="solid"/>
              <a:miter lim="400000"/>
            </a:ln>
          </a:insideH>
          <a:insideV>
            <a:ln w="38100" cap="flat">
              <a:solidFill>
                <a:schemeClr val="accent2">
                  <a:hueOff val="-1122706"/>
                  <a:satOff val="6504"/>
                  <a:lumOff val="15871"/>
                  <a:alpha val="64999"/>
                </a:schemeClr>
              </a:solidFill>
              <a:prstDash val="solid"/>
              <a:miter lim="400000"/>
            </a:ln>
          </a:insideV>
        </a:tcBdr>
        <a:fill>
          <a:noFill/>
        </a:fill>
      </a:tcStyle>
    </a:firstCol>
    <a:lastRow>
      <a:tcTxStyle b="on" i="off">
        <a:font>
          <a:latin typeface="Avenir Next Demi Bold"/>
          <a:ea typeface="Avenir Next Demi Bold"/>
          <a:cs typeface="Avenir Next Demi Bold"/>
        </a:font>
        <a:srgbClr val="5B5854"/>
      </a:tcTxStyle>
      <a:tcStyle>
        <a:tcBdr>
          <a:left>
            <a:ln w="38100" cap="flat">
              <a:solidFill>
                <a:schemeClr val="accent2">
                  <a:hueOff val="-1122706"/>
                  <a:satOff val="6504"/>
                  <a:lumOff val="15871"/>
                  <a:alpha val="64999"/>
                </a:schemeClr>
              </a:solidFill>
              <a:prstDash val="solid"/>
              <a:miter lim="400000"/>
            </a:ln>
          </a:left>
          <a:right>
            <a:ln w="38100" cap="flat">
              <a:solidFill>
                <a:schemeClr val="accent2">
                  <a:hueOff val="-1122706"/>
                  <a:satOff val="6504"/>
                  <a:lumOff val="15871"/>
                  <a:alpha val="64999"/>
                </a:schemeClr>
              </a:solidFill>
              <a:prstDash val="solid"/>
              <a:miter lim="400000"/>
            </a:ln>
          </a:right>
          <a:top>
            <a:ln w="50800" cap="flat">
              <a:solidFill>
                <a:schemeClr val="accent5">
                  <a:alpha val="75000"/>
                </a:schemeClr>
              </a:solidFill>
              <a:prstDash val="solid"/>
              <a:miter lim="400000"/>
            </a:ln>
          </a:top>
          <a:bottom>
            <a:ln w="12700" cap="flat">
              <a:noFill/>
              <a:miter lim="400000"/>
            </a:ln>
          </a:bottom>
          <a:insideH>
            <a:ln w="38100" cap="flat">
              <a:solidFill>
                <a:schemeClr val="accent2">
                  <a:hueOff val="-1122706"/>
                  <a:satOff val="6504"/>
                  <a:lumOff val="15871"/>
                  <a:alpha val="64999"/>
                </a:schemeClr>
              </a:solidFill>
              <a:prstDash val="solid"/>
              <a:miter lim="400000"/>
            </a:ln>
          </a:insideH>
          <a:insideV>
            <a:ln w="38100" cap="flat">
              <a:solidFill>
                <a:schemeClr val="accent2">
                  <a:hueOff val="-1122706"/>
                  <a:satOff val="6504"/>
                  <a:lumOff val="15871"/>
                  <a:alpha val="64999"/>
                </a:schemeClr>
              </a:solidFill>
              <a:prstDash val="solid"/>
              <a:miter lim="400000"/>
            </a:ln>
          </a:insideV>
        </a:tcBdr>
        <a:fill>
          <a:noFill/>
        </a:fill>
      </a:tcStyle>
    </a:lastRow>
    <a:firstRow>
      <a:tcTxStyle b="on" i="off">
        <a:font>
          <a:latin typeface="Avenir Next Demi Bold"/>
          <a:ea typeface="Avenir Next Demi Bold"/>
          <a:cs typeface="Avenir Next Demi Bold"/>
        </a:font>
        <a:srgbClr val="5B5854"/>
      </a:tcTxStyle>
      <a:tcStyle>
        <a:tcBdr>
          <a:left>
            <a:ln w="38100" cap="flat">
              <a:solidFill>
                <a:schemeClr val="accent2">
                  <a:hueOff val="-1122706"/>
                  <a:satOff val="6504"/>
                  <a:lumOff val="15871"/>
                  <a:alpha val="64999"/>
                </a:schemeClr>
              </a:solidFill>
              <a:prstDash val="solid"/>
              <a:miter lim="400000"/>
            </a:ln>
          </a:left>
          <a:right>
            <a:ln w="38100" cap="flat">
              <a:solidFill>
                <a:schemeClr val="accent2">
                  <a:hueOff val="-1122706"/>
                  <a:satOff val="6504"/>
                  <a:lumOff val="15871"/>
                  <a:alpha val="64999"/>
                </a:schemeClr>
              </a:solidFill>
              <a:prstDash val="solid"/>
              <a:miter lim="400000"/>
            </a:ln>
          </a:right>
          <a:top>
            <a:ln w="12700" cap="flat">
              <a:noFill/>
              <a:miter lim="400000"/>
            </a:ln>
          </a:top>
          <a:bottom>
            <a:ln w="50800" cap="flat">
              <a:solidFill>
                <a:schemeClr val="accent5">
                  <a:alpha val="75000"/>
                </a:schemeClr>
              </a:solidFill>
              <a:prstDash val="solid"/>
              <a:miter lim="400000"/>
            </a:ln>
          </a:bottom>
          <a:insideH>
            <a:ln w="38100" cap="flat">
              <a:solidFill>
                <a:schemeClr val="accent2">
                  <a:hueOff val="-1122706"/>
                  <a:satOff val="6504"/>
                  <a:lumOff val="15871"/>
                  <a:alpha val="64999"/>
                </a:schemeClr>
              </a:solidFill>
              <a:prstDash val="solid"/>
              <a:miter lim="400000"/>
            </a:ln>
          </a:insideH>
          <a:insideV>
            <a:ln w="38100" cap="flat">
              <a:solidFill>
                <a:schemeClr val="accent2">
                  <a:hueOff val="-1122706"/>
                  <a:satOff val="6504"/>
                  <a:lumOff val="15871"/>
                  <a:alpha val="64999"/>
                </a:schemeClr>
              </a:solidFill>
              <a:prstDash val="solid"/>
              <a:miter lim="400000"/>
            </a:ln>
          </a:insideV>
        </a:tcBdr>
        <a:fill>
          <a:noFill/>
        </a:fill>
      </a:tcStyle>
    </a:firstRow>
  </a:tblStyle>
  <a:tblStyle styleId="{8F44A2F1-9E1F-4B54-A3A2-5F16C0AD49E2}" styleName="">
    <a:tblBg/>
    <a:wholeTbl>
      <a:tcTxStyle b="off" i="off">
        <a:font>
          <a:latin typeface="Helvetica Neue UltraLight"/>
          <a:ea typeface="Helvetica Neue UltraLight"/>
          <a:cs typeface="Helvetica Neue UltraLight"/>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
          <a:latin typeface="Helvetica Neue UltraLight"/>
          <a:ea typeface="Helvetica Neue UltraLight"/>
          <a:cs typeface="Helvetica Neue UltraLight"/>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Helvetica Neue UltraLight"/>
          <a:ea typeface="Helvetica Neue UltraLight"/>
          <a:cs typeface="Helvetica Neue UltraLight"/>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Helvetica Neue UltraLight"/>
          <a:ea typeface="Helvetica Neue UltraLight"/>
          <a:cs typeface="Helvetica Neue UltraLight"/>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38"/>
    <p:restoredTop sz="76263" autoAdjust="0"/>
  </p:normalViewPr>
  <p:slideViewPr>
    <p:cSldViewPr snapToGrid="0" snapToObjects="1">
      <p:cViewPr varScale="1">
        <p:scale>
          <a:sx n="51" d="100"/>
          <a:sy n="51" d="100"/>
        </p:scale>
        <p:origin x="1212" y="36"/>
      </p:cViewPr>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8611721-AE36-8540-8B3B-A9975BB18680}" type="datetimeFigureOut">
              <a:rPr lang="en-US" smtClean="0"/>
              <a:t>6/10/2022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3AB458-47FB-7946-8422-B74E0DF0D7ED}" type="slidenum">
              <a:rPr lang="en-US" smtClean="0"/>
              <a:t>‹#›</a:t>
            </a:fld>
            <a:endParaRPr lang="en-US"/>
          </a:p>
        </p:txBody>
      </p:sp>
    </p:spTree>
    <p:extLst>
      <p:ext uri="{BB962C8B-B14F-4D97-AF65-F5344CB8AC3E}">
        <p14:creationId xmlns:p14="http://schemas.microsoft.com/office/powerpoint/2010/main" val="162968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Shape 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26" name="Shape 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1760691"/>
      </p:ext>
    </p:extLst>
  </p:cSld>
  <p:clrMap bg1="lt1" tx1="dk1" bg2="lt2" tx2="dk2" accent1="accent1" accent2="accent2" accent3="accent3" accent4="accent4" accent5="accent5" accent6="accent6" hlink="hlink" folHlink="folHlink"/>
  <p:notesStyle>
    <a:lvl1pPr defTabSz="412750" latinLnBrk="0">
      <a:defRPr sz="1500">
        <a:latin typeface="Arial"/>
        <a:ea typeface="Arial"/>
        <a:cs typeface="Arial"/>
        <a:sym typeface="Lucida Grande"/>
      </a:defRPr>
    </a:lvl1pPr>
    <a:lvl2pPr indent="114300" defTabSz="412750" latinLnBrk="0">
      <a:defRPr sz="1500">
        <a:latin typeface="Lucida Grande"/>
        <a:ea typeface="Lucida Grande"/>
        <a:cs typeface="Lucida Grande"/>
        <a:sym typeface="Lucida Grande"/>
      </a:defRPr>
    </a:lvl2pPr>
    <a:lvl3pPr indent="228600" defTabSz="412750" latinLnBrk="0">
      <a:defRPr sz="1500">
        <a:latin typeface="Lucida Grande"/>
        <a:ea typeface="Lucida Grande"/>
        <a:cs typeface="Lucida Grande"/>
        <a:sym typeface="Lucida Grande"/>
      </a:defRPr>
    </a:lvl3pPr>
    <a:lvl4pPr indent="342900" defTabSz="412750" latinLnBrk="0">
      <a:defRPr sz="1500">
        <a:latin typeface="Lucida Grande"/>
        <a:ea typeface="Lucida Grande"/>
        <a:cs typeface="Lucida Grande"/>
        <a:sym typeface="Lucida Grande"/>
      </a:defRPr>
    </a:lvl4pPr>
    <a:lvl5pPr indent="457200" defTabSz="412750" latinLnBrk="0">
      <a:defRPr sz="1500">
        <a:latin typeface="Lucida Grande"/>
        <a:ea typeface="Lucida Grande"/>
        <a:cs typeface="Lucida Grande"/>
        <a:sym typeface="Lucida Grande"/>
      </a:defRPr>
    </a:lvl5pPr>
    <a:lvl6pPr indent="571500" defTabSz="412750" latinLnBrk="0">
      <a:defRPr sz="1500">
        <a:latin typeface="Lucida Grande"/>
        <a:ea typeface="Lucida Grande"/>
        <a:cs typeface="Lucida Grande"/>
        <a:sym typeface="Lucida Grande"/>
      </a:defRPr>
    </a:lvl6pPr>
    <a:lvl7pPr indent="685800" defTabSz="412750" latinLnBrk="0">
      <a:defRPr sz="1500">
        <a:latin typeface="Lucida Grande"/>
        <a:ea typeface="Lucida Grande"/>
        <a:cs typeface="Lucida Grande"/>
        <a:sym typeface="Lucida Grande"/>
      </a:defRPr>
    </a:lvl7pPr>
    <a:lvl8pPr indent="800100" defTabSz="412750" latinLnBrk="0">
      <a:defRPr sz="1500">
        <a:latin typeface="Lucida Grande"/>
        <a:ea typeface="Lucida Grande"/>
        <a:cs typeface="Lucida Grande"/>
        <a:sym typeface="Lucida Grande"/>
      </a:defRPr>
    </a:lvl8pPr>
    <a:lvl9pPr indent="914400" defTabSz="412750" latinLnBrk="0">
      <a:defRPr sz="15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978330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Tree>
    <p:extLst>
      <p:ext uri="{BB962C8B-B14F-4D97-AF65-F5344CB8AC3E}">
        <p14:creationId xmlns:p14="http://schemas.microsoft.com/office/powerpoint/2010/main" val="1144119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Tree>
    <p:extLst>
      <p:ext uri="{BB962C8B-B14F-4D97-AF65-F5344CB8AC3E}">
        <p14:creationId xmlns:p14="http://schemas.microsoft.com/office/powerpoint/2010/main" val="2253015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500" b="0" i="0" dirty="0">
              <a:effectLst/>
              <a:latin typeface="Arial"/>
              <a:ea typeface="Arial"/>
              <a:cs typeface="Arial"/>
              <a:sym typeface="Lucida Grande"/>
            </a:endParaRPr>
          </a:p>
        </p:txBody>
      </p:sp>
    </p:spTree>
    <p:extLst>
      <p:ext uri="{BB962C8B-B14F-4D97-AF65-F5344CB8AC3E}">
        <p14:creationId xmlns:p14="http://schemas.microsoft.com/office/powerpoint/2010/main" val="3289625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endParaRPr lang="en-US" sz="1600" dirty="0"/>
          </a:p>
        </p:txBody>
      </p:sp>
    </p:spTree>
    <p:extLst>
      <p:ext uri="{BB962C8B-B14F-4D97-AF65-F5344CB8AC3E}">
        <p14:creationId xmlns:p14="http://schemas.microsoft.com/office/powerpoint/2010/main" val="2803583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2B83DE-218D-4D48-A595-F5CDAACAAB7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0561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C0AC93-1EC1-447B-A609-B6EEDED829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5180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C0AC93-1EC1-447B-A609-B6EEDED829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284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C0AC93-1EC1-447B-A609-B6EEDED829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8233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00075" y="384175"/>
            <a:ext cx="5573713" cy="3136900"/>
          </a:xfrm>
        </p:spPr>
      </p:sp>
      <p:sp>
        <p:nvSpPr>
          <p:cNvPr id="3" name="Notes Placeholder 2"/>
          <p:cNvSpPr>
            <a:spLocks noGrp="1"/>
          </p:cNvSpPr>
          <p:nvPr>
            <p:ph type="body" idx="1"/>
          </p:nvPr>
        </p:nvSpPr>
        <p:spPr>
          <a:xfrm>
            <a:off x="728211" y="3718560"/>
            <a:ext cx="5581148" cy="4415790"/>
          </a:xfrm>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2B83DE-218D-4D48-A595-F5CDAACAAB7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4212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kern="1200" dirty="0">
              <a:solidFill>
                <a:schemeClr val="tx1"/>
              </a:solidFill>
              <a:effectLst/>
              <a:latin typeface="Arial"/>
              <a:ea typeface="Arial"/>
              <a:cs typeface="Arial"/>
              <a:sym typeface="Lucida Grande"/>
            </a:endParaRPr>
          </a:p>
        </p:txBody>
      </p:sp>
    </p:spTree>
    <p:extLst>
      <p:ext uri="{BB962C8B-B14F-4D97-AF65-F5344CB8AC3E}">
        <p14:creationId xmlns:p14="http://schemas.microsoft.com/office/powerpoint/2010/main" val="1658887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Clean Slide">
    <p:spTree>
      <p:nvGrpSpPr>
        <p:cNvPr id="1" name=""/>
        <p:cNvGrpSpPr/>
        <p:nvPr/>
      </p:nvGrpSpPr>
      <p:grpSpPr>
        <a:xfrm>
          <a:off x="0" y="0"/>
          <a:ext cx="0" cy="0"/>
          <a:chOff x="0" y="0"/>
          <a:chExt cx="0" cy="0"/>
        </a:xfrm>
      </p:grpSpPr>
      <p:sp>
        <p:nvSpPr>
          <p:cNvPr id="4" name="Rectangle 3"/>
          <p:cNvSpPr/>
          <p:nvPr userDrawn="1"/>
        </p:nvSpPr>
        <p:spPr>
          <a:xfrm>
            <a:off x="0" y="-236306"/>
            <a:ext cx="12192000" cy="6858000"/>
          </a:xfrm>
          <a:prstGeom prst="rect">
            <a:avLst/>
          </a:prstGeom>
          <a:solidFill>
            <a:srgbClr val="FBFBF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FBC5E22-D6F8-4EC2-AD72-DA697B66208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89298"/>
          <a:stretch/>
        </p:blipFill>
        <p:spPr>
          <a:xfrm>
            <a:off x="1" y="329754"/>
            <a:ext cx="805355" cy="514731"/>
          </a:xfrm>
          <a:prstGeom prst="rect">
            <a:avLst/>
          </a:prstGeom>
        </p:spPr>
      </p:pic>
      <p:pic>
        <p:nvPicPr>
          <p:cNvPr id="9" name="Picture 8">
            <a:extLst>
              <a:ext uri="{FF2B5EF4-FFF2-40B4-BE49-F238E27FC236}">
                <a16:creationId xmlns:a16="http://schemas.microsoft.com/office/drawing/2014/main" id="{AFC95C27-E389-41F1-B3D2-7F49CBA32DD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8228"/>
          <a:stretch/>
        </p:blipFill>
        <p:spPr>
          <a:xfrm>
            <a:off x="11291750" y="329754"/>
            <a:ext cx="885891" cy="514731"/>
          </a:xfrm>
          <a:prstGeom prst="rect">
            <a:avLst/>
          </a:prstGeom>
        </p:spPr>
      </p:pic>
      <p:pic>
        <p:nvPicPr>
          <p:cNvPr id="10" name="Picture 9">
            <a:extLst>
              <a:ext uri="{FF2B5EF4-FFF2-40B4-BE49-F238E27FC236}">
                <a16:creationId xmlns:a16="http://schemas.microsoft.com/office/drawing/2014/main" id="{28F2A39A-8C95-496E-A4E7-2720D18B3B1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3" y="6005503"/>
            <a:ext cx="12177638" cy="827814"/>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1570AB-04FC-4CF5-8E7F-F0ADEBDD9783}" type="datetimeFigureOut">
              <a:rPr lang="en-US" smtClean="0"/>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7FD24-5473-4DA7-BC42-EB5F3FBCA2F9}" type="slidenum">
              <a:rPr lang="en-US" smtClean="0"/>
              <a:t>‹#›</a:t>
            </a:fld>
            <a:endParaRPr lang="en-US"/>
          </a:p>
        </p:txBody>
      </p:sp>
    </p:spTree>
    <p:extLst>
      <p:ext uri="{BB962C8B-B14F-4D97-AF65-F5344CB8AC3E}">
        <p14:creationId xmlns:p14="http://schemas.microsoft.com/office/powerpoint/2010/main" val="945447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1570AB-04FC-4CF5-8E7F-F0ADEBDD9783}" type="datetimeFigureOut">
              <a:rPr lang="en-US" smtClean="0"/>
              <a:t>6/10/2022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67FD24-5473-4DA7-BC42-EB5F3FBCA2F9}" type="slidenum">
              <a:rPr lang="en-US" smtClean="0"/>
              <a:t>‹#›</a:t>
            </a:fld>
            <a:endParaRPr lang="en-US"/>
          </a:p>
        </p:txBody>
      </p:sp>
    </p:spTree>
    <p:extLst>
      <p:ext uri="{BB962C8B-B14F-4D97-AF65-F5344CB8AC3E}">
        <p14:creationId xmlns:p14="http://schemas.microsoft.com/office/powerpoint/2010/main" val="415582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1570AB-04FC-4CF5-8E7F-F0ADEBDD9783}" type="datetimeFigureOut">
              <a:rPr lang="en-US" smtClean="0"/>
              <a:t>6/10/2022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67FD24-5473-4DA7-BC42-EB5F3FBCA2F9}" type="slidenum">
              <a:rPr lang="en-US" smtClean="0"/>
              <a:t>‹#›</a:t>
            </a:fld>
            <a:endParaRPr lang="en-US"/>
          </a:p>
        </p:txBody>
      </p:sp>
    </p:spTree>
    <p:extLst>
      <p:ext uri="{BB962C8B-B14F-4D97-AF65-F5344CB8AC3E}">
        <p14:creationId xmlns:p14="http://schemas.microsoft.com/office/powerpoint/2010/main" val="4237089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1570AB-04FC-4CF5-8E7F-F0ADEBDD9783}" type="datetimeFigureOut">
              <a:rPr lang="en-US" smtClean="0"/>
              <a:t>6/10/2022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67FD24-5473-4DA7-BC42-EB5F3FBCA2F9}" type="slidenum">
              <a:rPr lang="en-US" smtClean="0"/>
              <a:t>‹#›</a:t>
            </a:fld>
            <a:endParaRPr lang="en-US"/>
          </a:p>
        </p:txBody>
      </p:sp>
    </p:spTree>
    <p:extLst>
      <p:ext uri="{BB962C8B-B14F-4D97-AF65-F5344CB8AC3E}">
        <p14:creationId xmlns:p14="http://schemas.microsoft.com/office/powerpoint/2010/main" val="2424996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36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D1570AB-04FC-4CF5-8E7F-F0ADEBDD9783}" type="datetimeFigureOut">
              <a:rPr lang="en-US" smtClean="0"/>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7FD24-5473-4DA7-BC42-EB5F3FBCA2F9}" type="slidenum">
              <a:rPr lang="en-US" smtClean="0"/>
              <a:t>‹#›</a:t>
            </a:fld>
            <a:endParaRPr lang="en-US"/>
          </a:p>
        </p:txBody>
      </p:sp>
    </p:spTree>
    <p:extLst>
      <p:ext uri="{BB962C8B-B14F-4D97-AF65-F5344CB8AC3E}">
        <p14:creationId xmlns:p14="http://schemas.microsoft.com/office/powerpoint/2010/main" val="3228735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44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DD1570AB-04FC-4CF5-8E7F-F0ADEBDD9783}" type="datetimeFigureOut">
              <a:rPr lang="en-US" smtClean="0"/>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7FD24-5473-4DA7-BC42-EB5F3FBCA2F9}"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616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1570AB-04FC-4CF5-8E7F-F0ADEBDD9783}"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7FD24-5473-4DA7-BC42-EB5F3FBCA2F9}" type="slidenum">
              <a:rPr lang="en-US" smtClean="0"/>
              <a:t>‹#›</a:t>
            </a:fld>
            <a:endParaRPr lang="en-US"/>
          </a:p>
        </p:txBody>
      </p:sp>
    </p:spTree>
    <p:extLst>
      <p:ext uri="{BB962C8B-B14F-4D97-AF65-F5344CB8AC3E}">
        <p14:creationId xmlns:p14="http://schemas.microsoft.com/office/powerpoint/2010/main" val="2579708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2"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1570AB-04FC-4CF5-8E7F-F0ADEBDD9783}"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7FD24-5473-4DA7-BC42-EB5F3FBCA2F9}"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527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1_Clean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7CB6A6-9741-4D36-BFB5-C2805737A9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92"/>
            <a:ext cx="12192000" cy="6853816"/>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marL="403225" indent="-403225">
              <a:lnSpc>
                <a:spcPts val="3200"/>
              </a:lnSpc>
              <a:defRPr/>
            </a:lvl1pPr>
            <a:lvl2pPr>
              <a:lnSpc>
                <a:spcPts val="3200"/>
              </a:lnSpc>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EA5C9A81-6599-433D-8070-9885DB95ABB6}"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48E321-CF72-4F73-A2CC-9C5E1F29D83C}" type="slidenum">
              <a:rPr lang="en-US" smtClean="0"/>
              <a:t>‹#›</a:t>
            </a:fld>
            <a:endParaRPr lang="en-US"/>
          </a:p>
        </p:txBody>
      </p:sp>
    </p:spTree>
    <p:extLst>
      <p:ext uri="{BB962C8B-B14F-4D97-AF65-F5344CB8AC3E}">
        <p14:creationId xmlns:p14="http://schemas.microsoft.com/office/powerpoint/2010/main" val="1645310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5C9A81-6599-433D-8070-9885DB95ABB6}" type="datetimeFigureOut">
              <a:rPr lang="en-US" smtClean="0"/>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48E321-CF72-4F73-A2CC-9C5E1F29D83C}" type="slidenum">
              <a:rPr lang="en-US" smtClean="0"/>
              <a:t>‹#›</a:t>
            </a:fld>
            <a:endParaRPr lang="en-US"/>
          </a:p>
        </p:txBody>
      </p:sp>
    </p:spTree>
    <p:extLst>
      <p:ext uri="{BB962C8B-B14F-4D97-AF65-F5344CB8AC3E}">
        <p14:creationId xmlns:p14="http://schemas.microsoft.com/office/powerpoint/2010/main" val="1838479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9156948" cy="815788"/>
          </a:xfrm>
        </p:spPr>
        <p:txBody>
          <a:bodyPr>
            <a:normAutofit/>
          </a:bodyPr>
          <a:lstStyle>
            <a:lvl1pPr>
              <a:defRPr sz="4000" b="1"/>
            </a:lvl1pPr>
          </a:lstStyle>
          <a:p>
            <a:r>
              <a:rPr lang="en-US" dirty="0"/>
              <a:t>Click to edit Master title style</a:t>
            </a:r>
          </a:p>
        </p:txBody>
      </p:sp>
      <p:sp>
        <p:nvSpPr>
          <p:cNvPr id="3" name="Text Placeholder 2"/>
          <p:cNvSpPr>
            <a:spLocks noGrp="1"/>
          </p:cNvSpPr>
          <p:nvPr>
            <p:ph type="body" idx="1"/>
          </p:nvPr>
        </p:nvSpPr>
        <p:spPr>
          <a:xfrm>
            <a:off x="675745" y="1793185"/>
            <a:ext cx="4185623" cy="576262"/>
          </a:xfrm>
        </p:spPr>
        <p:txBody>
          <a:bodyPr anchor="b">
            <a:no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lvl1pPr>
              <a:defRPr sz="2800"/>
            </a:lvl1pPr>
            <a:lvl2pPr marL="742950" indent="-285750">
              <a:buSzPct val="100000"/>
              <a:buFont typeface="Arial" panose="020B0604020202020204" pitchFamily="34" charset="0"/>
              <a:buChar char="•"/>
              <a:defRPr sz="2400"/>
            </a:lvl2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5088383" y="1793185"/>
            <a:ext cx="4185618" cy="576262"/>
          </a:xfrm>
        </p:spPr>
        <p:txBody>
          <a:bodyPr anchor="b">
            <a:no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lvl1pPr>
              <a:defRPr sz="2800"/>
            </a:lvl1pPr>
            <a:lvl2pPr marL="742950" indent="-285750">
              <a:buSzPct val="100000"/>
              <a:buFont typeface="Arial" panose="020B0604020202020204" pitchFamily="34" charset="0"/>
              <a:buChar char="•"/>
              <a:defRPr sz="2400"/>
            </a:lvl2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EA5C9A81-6599-433D-8070-9885DB95ABB6}" type="datetimeFigureOut">
              <a:rPr lang="en-US" smtClean="0"/>
              <a:t>6/10/2022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48E321-CF72-4F73-A2CC-9C5E1F29D83C}" type="slidenum">
              <a:rPr lang="en-US" smtClean="0"/>
              <a:t>‹#›</a:t>
            </a:fld>
            <a:endParaRPr lang="en-US"/>
          </a:p>
        </p:txBody>
      </p:sp>
    </p:spTree>
    <p:extLst>
      <p:ext uri="{BB962C8B-B14F-4D97-AF65-F5344CB8AC3E}">
        <p14:creationId xmlns:p14="http://schemas.microsoft.com/office/powerpoint/2010/main" val="2255442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5C9A81-6599-433D-8070-9885DB95ABB6}" type="datetimeFigureOut">
              <a:rPr lang="en-US" smtClean="0"/>
              <a:t>6/10/2022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48E321-CF72-4F73-A2CC-9C5E1F29D83C}" type="slidenum">
              <a:rPr lang="en-US" smtClean="0"/>
              <a:t>‹#›</a:t>
            </a:fld>
            <a:endParaRPr lang="en-US"/>
          </a:p>
        </p:txBody>
      </p:sp>
    </p:spTree>
    <p:extLst>
      <p:ext uri="{BB962C8B-B14F-4D97-AF65-F5344CB8AC3E}">
        <p14:creationId xmlns:p14="http://schemas.microsoft.com/office/powerpoint/2010/main" val="195921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1"/>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6350" y="1"/>
            <a:ext cx="12185652"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44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DD1570AB-04FC-4CF5-8E7F-F0ADEBDD9783}"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7FD24-5473-4DA7-BC42-EB5F3FBCA2F9}"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717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1570AB-04FC-4CF5-8E7F-F0ADEBDD9783}"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7FD24-5473-4DA7-BC42-EB5F3FBCA2F9}" type="slidenum">
              <a:rPr lang="en-US" smtClean="0"/>
              <a:t>‹#›</a:t>
            </a:fld>
            <a:endParaRPr lang="en-US"/>
          </a:p>
        </p:txBody>
      </p:sp>
    </p:spTree>
    <p:extLst>
      <p:ext uri="{BB962C8B-B14F-4D97-AF65-F5344CB8AC3E}">
        <p14:creationId xmlns:p14="http://schemas.microsoft.com/office/powerpoint/2010/main" val="303254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1"/>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6350" y="1"/>
            <a:ext cx="12185652"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44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D1570AB-04FC-4CF5-8E7F-F0ADEBDD9783}"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7FD24-5473-4DA7-BC42-EB5F3FBCA2F9}"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9727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Title Text"/>
          <p:cNvSpPr>
            <a:spLocks noGrp="1"/>
          </p:cNvSpPr>
          <p:nvPr>
            <p:ph type="title"/>
          </p:nvPr>
        </p:nvSpPr>
        <p:spPr>
          <a:xfrm>
            <a:off x="869950" y="1149350"/>
            <a:ext cx="10452100" cy="231775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b"/>
          <a:lstStyle/>
          <a:p>
            <a:r>
              <a:rPr dirty="0"/>
              <a:t>Title Text</a:t>
            </a:r>
          </a:p>
        </p:txBody>
      </p:sp>
      <p:sp>
        <p:nvSpPr>
          <p:cNvPr id="5" name="Body Level One…"/>
          <p:cNvSpPr>
            <a:spLocks noGrp="1"/>
          </p:cNvSpPr>
          <p:nvPr>
            <p:ph type="body" idx="1"/>
          </p:nvPr>
        </p:nvSpPr>
        <p:spPr>
          <a:xfrm>
            <a:off x="869950" y="3530600"/>
            <a:ext cx="10452100" cy="79375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Lst>
  <p:transition spd="med"/>
  <p:txStyles>
    <p:titleStyle>
      <a:lvl1pPr marL="0" marR="0" indent="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j-lt"/>
          <a:ea typeface="Arial"/>
          <a:cs typeface="Arial"/>
          <a:sym typeface="Helvetica Neue UltraLight"/>
        </a:defRPr>
      </a:lvl1pPr>
      <a:lvl2pPr marL="0" marR="0" indent="1143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2pPr>
      <a:lvl3pPr marL="0" marR="0" indent="2286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3pPr>
      <a:lvl4pPr marL="0" marR="0" indent="3429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4pPr>
      <a:lvl5pPr marL="0" marR="0" indent="4572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5pPr>
      <a:lvl6pPr marL="0" marR="0" indent="5715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6pPr>
      <a:lvl7pPr marL="0" marR="0" indent="6858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7pPr>
      <a:lvl8pPr marL="0" marR="0" indent="8001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8pPr>
      <a:lvl9pPr marL="0" marR="0" indent="9144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9pPr>
    </p:titleStyle>
    <p:bodyStyle>
      <a:lvl1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1pPr>
      <a:lvl2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2pPr>
      <a:lvl3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3pPr>
      <a:lvl4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4pPr>
      <a:lvl5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5pPr>
      <a:lvl6pPr marL="0" marR="0" indent="1778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6pPr>
      <a:lvl7pPr marL="0" marR="0" indent="3556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7pPr>
      <a:lvl8pPr marL="0" marR="0" indent="5334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8pPr>
      <a:lvl9pPr marL="0" marR="0" indent="7112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9pPr>
    </p:bodyStyle>
    <p:otherStyle>
      <a:lvl1pPr marL="0" marR="0" indent="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1pPr>
      <a:lvl2pPr marL="0" marR="0" indent="1143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2pPr>
      <a:lvl3pPr marL="0" marR="0" indent="2286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3pPr>
      <a:lvl4pPr marL="0" marR="0" indent="3429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4pPr>
      <a:lvl5pPr marL="0" marR="0" indent="4572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5pPr>
      <a:lvl6pPr marL="0" marR="0" indent="5715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6pPr>
      <a:lvl7pPr marL="0" marR="0" indent="6858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7pPr>
      <a:lvl8pPr marL="0" marR="0" indent="8001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8pPr>
      <a:lvl9pPr marL="0" marR="0" indent="914400" algn="ctr" defTabSz="412750" latinLnBrk="0">
        <a:lnSpc>
          <a:spcPct val="100000"/>
        </a:lnSpc>
        <a:spcBef>
          <a:spcPts val="0"/>
        </a:spcBef>
        <a:spcAft>
          <a:spcPts val="0"/>
        </a:spcAft>
        <a:buClrTx/>
        <a:buSzTx/>
        <a:buFontTx/>
        <a:buNone/>
        <a:tabLst/>
        <a:defRPr sz="1800" b="1" i="0" u="none" strike="noStrike" cap="none" spc="0" baseline="0">
          <a:ln>
            <a:noFill/>
          </a:ln>
          <a:solidFill>
            <a:schemeClr val="tx1"/>
          </a:solidFill>
          <a:uFillTx/>
          <a:latin typeface="+mn-lt"/>
          <a:ea typeface="+mn-ea"/>
          <a:cs typeface="+mn-cs"/>
          <a:sym typeface="Helvetica"/>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922934" cy="896471"/>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1709076"/>
            <a:ext cx="8596668" cy="388077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A5C9A81-6599-433D-8070-9885DB95ABB6}" type="datetimeFigureOut">
              <a:rPr lang="en-US" smtClean="0"/>
              <a:t>6/10/2022</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C48E321-CF72-4F73-A2CC-9C5E1F29D83C}" type="slidenum">
              <a:rPr lang="en-US" smtClean="0"/>
              <a:t>‹#›</a:t>
            </a:fld>
            <a:endParaRPr lang="en-US"/>
          </a:p>
        </p:txBody>
      </p:sp>
    </p:spTree>
    <p:extLst>
      <p:ext uri="{BB962C8B-B14F-4D97-AF65-F5344CB8AC3E}">
        <p14:creationId xmlns:p14="http://schemas.microsoft.com/office/powerpoint/2010/main" val="3701842028"/>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Lst>
  <p:txStyles>
    <p:titleStyle>
      <a:lvl1pPr algn="l" defTabSz="457200" rtl="0" eaLnBrk="1" latinLnBrk="0" hangingPunct="1">
        <a:spcBef>
          <a:spcPct val="0"/>
        </a:spcBef>
        <a:buNone/>
        <a:defRPr sz="4000" b="1"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lnSpc>
          <a:spcPts val="3000"/>
        </a:lnSpc>
        <a:spcBef>
          <a:spcPts val="1800"/>
        </a:spcBef>
        <a:spcAft>
          <a:spcPts val="0"/>
        </a:spcAft>
        <a:buClr>
          <a:schemeClr val="accent1"/>
        </a:buClr>
        <a:buSzPct val="80000"/>
        <a:buFont typeface="Wingdings 3" charset="2"/>
        <a:buChar char=""/>
        <a:defRPr sz="2800" kern="1200">
          <a:solidFill>
            <a:schemeClr val="tx1">
              <a:lumMod val="75000"/>
              <a:lumOff val="25000"/>
            </a:schemeClr>
          </a:solidFill>
          <a:latin typeface="+mn-lt"/>
          <a:ea typeface="+mn-ea"/>
          <a:cs typeface="+mn-cs"/>
        </a:defRPr>
      </a:lvl1pPr>
      <a:lvl2pPr marL="742950" indent="-285750" algn="l" defTabSz="457200" rtl="0" eaLnBrk="1" latinLnBrk="0" hangingPunct="1">
        <a:lnSpc>
          <a:spcPts val="3000"/>
        </a:lnSpc>
        <a:spcBef>
          <a:spcPts val="1800"/>
        </a:spcBef>
        <a:spcAft>
          <a:spcPts val="0"/>
        </a:spcAft>
        <a:buClr>
          <a:schemeClr val="accent1"/>
        </a:buClr>
        <a:buSzPct val="100000"/>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9"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30"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DD1570AB-04FC-4CF5-8E7F-F0ADEBDD9783}" type="datetimeFigureOut">
              <a:rPr lang="en-US" smtClean="0"/>
              <a:t>6/10/2022</a:t>
            </a:fld>
            <a:endParaRPr lang="en-US"/>
          </a:p>
        </p:txBody>
      </p:sp>
      <p:sp>
        <p:nvSpPr>
          <p:cNvPr id="5" name="Footer Placeholder 4"/>
          <p:cNvSpPr>
            <a:spLocks noGrp="1"/>
          </p:cNvSpPr>
          <p:nvPr>
            <p:ph type="ftr" sz="quarter" idx="3"/>
          </p:nvPr>
        </p:nvSpPr>
        <p:spPr>
          <a:xfrm>
            <a:off x="4842933"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F67FD24-5473-4DA7-BC42-EB5F3FBCA2F9}"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5587277"/>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hyperlink" Target="http://www.ftc.gov/subscribe" TargetMode="External"/><Relationship Id="rId7" Type="http://schemas.openxmlformats.org/officeDocument/2006/relationships/hyperlink" Target="http://www.usa.gov/coronavirus"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www.ftc.gov/coronavirus/business" TargetMode="External"/><Relationship Id="rId5" Type="http://schemas.openxmlformats.org/officeDocument/2006/relationships/hyperlink" Target="http://www.ftc.gov/coronavirus/scams" TargetMode="External"/><Relationship Id="rId4" Type="http://schemas.openxmlformats.org/officeDocument/2006/relationships/hyperlink" Target="http://www.coronavirus.gov/"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mailto:lsolis@ftc.gov"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4F5DC8-CBBE-40ED-92FA-AF53DA84EA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9816" y="85879"/>
            <a:ext cx="12191999" cy="6853814"/>
          </a:xfrm>
          <a:prstGeom prst="rect">
            <a:avLst/>
          </a:prstGeom>
        </p:spPr>
      </p:pic>
      <p:pic>
        <p:nvPicPr>
          <p:cNvPr id="8" name="Picture 7">
            <a:extLst>
              <a:ext uri="{FF2B5EF4-FFF2-40B4-BE49-F238E27FC236}">
                <a16:creationId xmlns:a16="http://schemas.microsoft.com/office/drawing/2014/main" id="{A2DF6A3E-E355-4B00-B691-8A400E258E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657" y="6079808"/>
            <a:ext cx="2238366" cy="692456"/>
          </a:xfrm>
          <a:prstGeom prst="rect">
            <a:avLst/>
          </a:prstGeom>
        </p:spPr>
      </p:pic>
      <p:sp>
        <p:nvSpPr>
          <p:cNvPr id="10" name="Title 1">
            <a:extLst>
              <a:ext uri="{FF2B5EF4-FFF2-40B4-BE49-F238E27FC236}">
                <a16:creationId xmlns:a16="http://schemas.microsoft.com/office/drawing/2014/main" id="{117B14BF-B3C2-4ED9-8171-92195BADB356}"/>
              </a:ext>
            </a:extLst>
          </p:cNvPr>
          <p:cNvSpPr txBox="1">
            <a:spLocks/>
          </p:cNvSpPr>
          <p:nvPr/>
        </p:nvSpPr>
        <p:spPr>
          <a:xfrm>
            <a:off x="168657" y="1906099"/>
            <a:ext cx="11572769" cy="907441"/>
          </a:xfrm>
          <a:prstGeom prst="rect">
            <a:avLst/>
          </a:prstGeom>
        </p:spPr>
        <p:txBody>
          <a:bodyPr>
            <a:noAutofit/>
          </a:bodyPr>
          <a:lstStyle>
            <a:lvl1pPr marL="0" marR="0" indent="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j-lt"/>
                <a:ea typeface="Arial"/>
                <a:cs typeface="Arial"/>
                <a:sym typeface="Helvetica Neue UltraLight"/>
              </a:defRPr>
            </a:lvl1pPr>
            <a:lvl2pPr marL="0" marR="0" indent="1143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2pPr>
            <a:lvl3pPr marL="0" marR="0" indent="2286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3pPr>
            <a:lvl4pPr marL="0" marR="0" indent="3429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4pPr>
            <a:lvl5pPr marL="0" marR="0" indent="4572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5pPr>
            <a:lvl6pPr marL="0" marR="0" indent="5715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6pPr>
            <a:lvl7pPr marL="0" marR="0" indent="6858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7pPr>
            <a:lvl8pPr marL="0" marR="0" indent="8001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8pPr>
            <a:lvl9pPr marL="0" marR="0" indent="914400" algn="ctr" defTabSz="41275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9pPr>
          </a:lstStyle>
          <a:p>
            <a:pPr hangingPunct="1"/>
            <a:r>
              <a:rPr lang="en-US" sz="5000" b="1" dirty="0">
                <a:solidFill>
                  <a:srgbClr val="002060"/>
                </a:solidFill>
                <a:latin typeface="Arial" panose="020B0604020202020204" pitchFamily="34" charset="0"/>
                <a:cs typeface="Arial" panose="020B0604020202020204" pitchFamily="34" charset="0"/>
              </a:rPr>
              <a:t>Avoiding Small Business Scams</a:t>
            </a:r>
          </a:p>
        </p:txBody>
      </p:sp>
      <p:sp>
        <p:nvSpPr>
          <p:cNvPr id="11" name="Subtitle 2">
            <a:extLst>
              <a:ext uri="{FF2B5EF4-FFF2-40B4-BE49-F238E27FC236}">
                <a16:creationId xmlns:a16="http://schemas.microsoft.com/office/drawing/2014/main" id="{ADBBD1D6-8ADA-4A0D-AEEE-9BCB3A6EC957}"/>
              </a:ext>
            </a:extLst>
          </p:cNvPr>
          <p:cNvSpPr txBox="1">
            <a:spLocks/>
          </p:cNvSpPr>
          <p:nvPr/>
        </p:nvSpPr>
        <p:spPr>
          <a:xfrm>
            <a:off x="2889136" y="2618502"/>
            <a:ext cx="5945584" cy="1788568"/>
          </a:xfrm>
          <a:prstGeom prst="rect">
            <a:avLst/>
          </a:prstGeom>
        </p:spPr>
        <p:txBody>
          <a:bodyPr>
            <a:noAutofit/>
          </a:bodyPr>
          <a:lstStyle>
            <a:lvl1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1pPr>
            <a:lvl2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2pPr>
            <a:lvl3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3pPr>
            <a:lvl4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4pPr>
            <a:lvl5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5pPr>
            <a:lvl6pPr marL="0" marR="0" indent="1778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6pPr>
            <a:lvl7pPr marL="0" marR="0" indent="3556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7pPr>
            <a:lvl8pPr marL="0" marR="0" indent="5334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8pPr>
            <a:lvl9pPr marL="0" marR="0" indent="7112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9pPr>
          </a:lstStyle>
          <a:p>
            <a:pPr hangingPunct="1"/>
            <a:endParaRPr lang="en-US" dirty="0"/>
          </a:p>
          <a:p>
            <a:pPr>
              <a:spcAft>
                <a:spcPts val="600"/>
              </a:spcAft>
            </a:pPr>
            <a:r>
              <a:rPr lang="en-US" b="1" dirty="0">
                <a:solidFill>
                  <a:schemeClr val="tx1"/>
                </a:solidFill>
                <a:latin typeface="Arial" panose="020B0604020202020204" pitchFamily="34" charset="0"/>
                <a:cs typeface="Arial" panose="020B0604020202020204" pitchFamily="34" charset="0"/>
              </a:rPr>
              <a:t>Laura M. Solis, Staff Attorney</a:t>
            </a:r>
          </a:p>
          <a:p>
            <a:pPr>
              <a:spcAft>
                <a:spcPts val="600"/>
              </a:spcAft>
            </a:pPr>
            <a:r>
              <a:rPr lang="en-US" sz="2200" dirty="0"/>
              <a:t>Federal Trade Commission, Northwest Region</a:t>
            </a:r>
          </a:p>
          <a:p>
            <a:r>
              <a:rPr lang="en-US" sz="1800" i="1" dirty="0">
                <a:solidFill>
                  <a:schemeClr val="tx1"/>
                </a:solidFill>
                <a:latin typeface="Arial" panose="020B0604020202020204" pitchFamily="34" charset="0"/>
                <a:cs typeface="Arial" panose="020B0604020202020204" pitchFamily="34" charset="0"/>
              </a:rPr>
              <a:t>June 11, 2022</a:t>
            </a:r>
          </a:p>
        </p:txBody>
      </p:sp>
      <p:cxnSp>
        <p:nvCxnSpPr>
          <p:cNvPr id="13" name="Straight Connector 12">
            <a:extLst>
              <a:ext uri="{FF2B5EF4-FFF2-40B4-BE49-F238E27FC236}">
                <a16:creationId xmlns:a16="http://schemas.microsoft.com/office/drawing/2014/main" id="{CE064FEB-ABE6-4B30-A3AC-BD361FA805F1}"/>
              </a:ext>
            </a:extLst>
          </p:cNvPr>
          <p:cNvCxnSpPr>
            <a:cxnSpLocks/>
          </p:cNvCxnSpPr>
          <p:nvPr/>
        </p:nvCxnSpPr>
        <p:spPr>
          <a:xfrm>
            <a:off x="1416425" y="2855362"/>
            <a:ext cx="9139519" cy="0"/>
          </a:xfrm>
          <a:prstGeom prst="line">
            <a:avLst/>
          </a:prstGeom>
          <a:noFill/>
          <a:ln w="6350" cap="flat">
            <a:solidFill>
              <a:srgbClr val="244873"/>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78634605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keting Objectives">
            <a:extLst>
              <a:ext uri="{FF2B5EF4-FFF2-40B4-BE49-F238E27FC236}">
                <a16:creationId xmlns:a16="http://schemas.microsoft.com/office/drawing/2014/main" id="{657E295E-4D45-40E1-8C00-4F583291174D}"/>
              </a:ext>
            </a:extLst>
          </p:cNvPr>
          <p:cNvSpPr/>
          <p:nvPr/>
        </p:nvSpPr>
        <p:spPr>
          <a:xfrm>
            <a:off x="0" y="504973"/>
            <a:ext cx="12192000" cy="34471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noAutofit/>
          </a:bodyPr>
          <a:lstStyle>
            <a:lvl1pPr defTabSz="1155700">
              <a:lnSpc>
                <a:spcPct val="80000"/>
              </a:lnSpc>
              <a:defRPr sz="7200">
                <a:solidFill>
                  <a:srgbClr val="323C40"/>
                </a:solidFill>
                <a:latin typeface="Helvetica"/>
                <a:ea typeface="Helvetica"/>
                <a:cs typeface="Helvetica"/>
                <a:sym typeface="Helvetica"/>
              </a:defRPr>
            </a:lvl1pPr>
          </a:lstStyle>
          <a:p>
            <a:r>
              <a:rPr lang="en-US" sz="3600" b="1" dirty="0">
                <a:solidFill>
                  <a:srgbClr val="002060"/>
                </a:solidFill>
                <a:latin typeface="Trebuchet MS" panose="020B0603020202020204" pitchFamily="34" charset="0"/>
                <a:cs typeface="Arial" panose="020B0604020202020204" pitchFamily="34" charset="0"/>
              </a:rPr>
              <a:t>Stay Informed</a:t>
            </a:r>
          </a:p>
        </p:txBody>
      </p:sp>
      <p:sp>
        <p:nvSpPr>
          <p:cNvPr id="7" name="Content Placeholder 2">
            <a:extLst>
              <a:ext uri="{FF2B5EF4-FFF2-40B4-BE49-F238E27FC236}">
                <a16:creationId xmlns:a16="http://schemas.microsoft.com/office/drawing/2014/main" id="{89289140-C67A-4791-97AF-D57BFC32440A}"/>
              </a:ext>
            </a:extLst>
          </p:cNvPr>
          <p:cNvSpPr txBox="1">
            <a:spLocks/>
          </p:cNvSpPr>
          <p:nvPr/>
        </p:nvSpPr>
        <p:spPr>
          <a:xfrm>
            <a:off x="781878" y="1338469"/>
            <a:ext cx="9123627" cy="5148470"/>
          </a:xfrm>
          <a:prstGeom prst="rect">
            <a:avLst/>
          </a:prstGeom>
        </p:spPr>
        <p:txBody>
          <a:bodyPr vert="horz" lIns="91440" tIns="45720" rIns="91440" bIns="45720" rtlCol="0">
            <a:normAutofit/>
          </a:bodyPr>
          <a:lstStyle>
            <a:lvl1pPr marL="403225" indent="-403225" algn="l" defTabSz="457200" rtl="0" eaLnBrk="1" latinLnBrk="0" hangingPunct="1">
              <a:lnSpc>
                <a:spcPts val="3200"/>
              </a:lnSpc>
              <a:spcBef>
                <a:spcPts val="1800"/>
              </a:spcBef>
              <a:spcAft>
                <a:spcPts val="0"/>
              </a:spcAft>
              <a:buClr>
                <a:schemeClr val="accent1"/>
              </a:buClr>
              <a:buSzPct val="80000"/>
              <a:buFont typeface="Wingdings 3" charset="2"/>
              <a:buChar char=""/>
              <a:defRPr sz="2800" kern="1200">
                <a:solidFill>
                  <a:schemeClr val="tx1">
                    <a:lumMod val="75000"/>
                    <a:lumOff val="25000"/>
                  </a:schemeClr>
                </a:solidFill>
                <a:latin typeface="+mn-lt"/>
                <a:ea typeface="+mn-ea"/>
                <a:cs typeface="+mn-cs"/>
              </a:defRPr>
            </a:lvl1pPr>
            <a:lvl2pPr marL="742950" indent="-285750" algn="l" defTabSz="457200" rtl="0" eaLnBrk="1" latinLnBrk="0" hangingPunct="1">
              <a:lnSpc>
                <a:spcPts val="3200"/>
              </a:lnSpc>
              <a:spcBef>
                <a:spcPts val="1800"/>
              </a:spcBef>
              <a:spcAft>
                <a:spcPts val="0"/>
              </a:spcAft>
              <a:buClr>
                <a:schemeClr val="accent1"/>
              </a:buClr>
              <a:buSzPct val="100000"/>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03225" marR="0" lvl="0" indent="-403225" algn="l" defTabSz="457200" rtl="0" eaLnBrk="1" fontAlgn="auto" latinLnBrk="0" hangingPunct="1">
              <a:lnSpc>
                <a:spcPts val="3200"/>
              </a:lnSpc>
              <a:spcBef>
                <a:spcPts val="1800"/>
              </a:spcBef>
              <a:spcAft>
                <a:spcPts val="0"/>
              </a:spcAft>
              <a:buClr>
                <a:srgbClr val="4F81BD"/>
              </a:buClr>
              <a:buSzPct val="80000"/>
              <a:buFont typeface="Wingdings 3" charset="2"/>
              <a:buChar char=""/>
              <a:tabLst/>
              <a:defRPr/>
            </a:pPr>
            <a:r>
              <a:rPr lang="en-US" dirty="0">
                <a:solidFill>
                  <a:sysClr val="windowText" lastClr="000000">
                    <a:lumMod val="75000"/>
                    <a:lumOff val="25000"/>
                  </a:sysClr>
                </a:solidFill>
                <a:latin typeface="Trebuchet MS" panose="020B0603020202020204"/>
              </a:rPr>
              <a:t>Subscribe to the</a:t>
            </a: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 FTC’s Business Alerts: </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hlinkClick r:id="rId3">
                  <a:extLst>
                    <a:ext uri="{A12FA001-AC4F-418D-AE19-62706E023703}">
                      <ahyp:hlinkClr xmlns:ahyp="http://schemas.microsoft.com/office/drawing/2018/hyperlinkcolor" val="tx"/>
                    </a:ext>
                  </a:extLst>
                </a:hlinkClick>
              </a:rPr>
              <a:t>ftc.gov/subscribe</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rPr>
              <a:t> </a:t>
            </a:r>
          </a:p>
          <a:p>
            <a:pPr>
              <a:buClr>
                <a:srgbClr val="4F81BD"/>
              </a:buClr>
            </a:pPr>
            <a:r>
              <a:rPr lang="en-US" dirty="0">
                <a:solidFill>
                  <a:schemeClr val="tx1"/>
                </a:solidFill>
                <a:latin typeface="Trebuchet MS" panose="020B0603020202020204"/>
              </a:rPr>
              <a:t>Get the FTC’s small business</a:t>
            </a:r>
            <a:r>
              <a:rPr kumimoji="0" lang="en-US" i="0" strike="noStrike" kern="1200" cap="none" spc="0" normalizeH="0" baseline="0" noProof="0" dirty="0">
                <a:ln>
                  <a:noFill/>
                </a:ln>
                <a:solidFill>
                  <a:schemeClr val="tx1"/>
                </a:solidFill>
                <a:effectLst/>
                <a:uLnTx/>
                <a:uFillTx/>
                <a:latin typeface="Trebuchet MS" panose="020B0603020202020204"/>
                <a:ea typeface="+mn-ea"/>
                <a:cs typeface="+mn-cs"/>
              </a:rPr>
              <a:t> guidance: </a:t>
            </a:r>
            <a:r>
              <a:rPr kumimoji="0" lang="en-US" b="0" i="0" u="sng" strike="noStrike" kern="1200" cap="none" spc="0" normalizeH="0" baseline="0" noProof="0" dirty="0">
                <a:ln>
                  <a:noFill/>
                </a:ln>
                <a:solidFill>
                  <a:srgbClr val="0070C0"/>
                </a:solidFill>
                <a:effectLst/>
                <a:uLnTx/>
                <a:uFillTx/>
                <a:latin typeface="Trebuchet MS" panose="020B0603020202020204"/>
                <a:ea typeface="+mn-ea"/>
                <a:cs typeface="+mn-cs"/>
              </a:rPr>
              <a:t>ftc.gov/business-guidance/small-businesses </a:t>
            </a:r>
          </a:p>
          <a:p>
            <a:pPr marL="403225" marR="0" lvl="0" indent="-403225" algn="l" defTabSz="457200" rtl="0" eaLnBrk="1" fontAlgn="auto" latinLnBrk="0" hangingPunct="1">
              <a:lnSpc>
                <a:spcPts val="3200"/>
              </a:lnSpc>
              <a:spcBef>
                <a:spcPts val="1800"/>
              </a:spcBef>
              <a:spcAft>
                <a:spcPts val="0"/>
              </a:spcAft>
              <a:buClr>
                <a:srgbClr val="4F81BD"/>
              </a:buClr>
              <a:buSzPct val="80000"/>
              <a:buFont typeface="Wingdings 3" charset="2"/>
              <a:buChar char=""/>
              <a:tabLst/>
              <a:defRPr/>
            </a:pP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Know the latest on the Coronavirus</a:t>
            </a:r>
          </a:p>
          <a:p>
            <a:pPr marL="742950" marR="0" lvl="1" indent="-285750" algn="l" defTabSz="457200" rtl="0" eaLnBrk="1" fontAlgn="auto" latinLnBrk="0" hangingPunct="1">
              <a:lnSpc>
                <a:spcPts val="3200"/>
              </a:lnSpc>
              <a:spcBef>
                <a:spcPts val="1800"/>
              </a:spcBef>
              <a:spcAft>
                <a:spcPts val="0"/>
              </a:spcAft>
              <a:buClr>
                <a:srgbClr val="4F81BD"/>
              </a:buClr>
              <a:buSzPct val="100000"/>
              <a:buFont typeface="Arial" panose="020B0604020202020204" pitchFamily="34" charset="0"/>
              <a:buChar char="•"/>
              <a:tabLst/>
              <a:defRPr/>
            </a:pP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Health info: </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hlinkClick r:id="rId4">
                  <a:extLst>
                    <a:ext uri="{A12FA001-AC4F-418D-AE19-62706E023703}">
                      <ahyp:hlinkClr xmlns:ahyp="http://schemas.microsoft.com/office/drawing/2018/hyperlinkcolor" val="tx"/>
                    </a:ext>
                  </a:extLst>
                </a:hlinkClick>
              </a:rPr>
              <a:t>coronavirus.gov</a:t>
            </a:r>
            <a:endPar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endParaRPr>
          </a:p>
          <a:p>
            <a:pPr marL="742950" marR="0" lvl="1" indent="-285750" algn="l" defTabSz="457200" rtl="0" eaLnBrk="1" fontAlgn="auto" latinLnBrk="0" hangingPunct="1">
              <a:lnSpc>
                <a:spcPts val="3200"/>
              </a:lnSpc>
              <a:spcBef>
                <a:spcPts val="1800"/>
              </a:spcBef>
              <a:spcAft>
                <a:spcPts val="0"/>
              </a:spcAft>
              <a:buClr>
                <a:srgbClr val="4F81BD"/>
              </a:buClr>
              <a:buSzPct val="100000"/>
              <a:buFont typeface="Arial" panose="020B0604020202020204" pitchFamily="34" charset="0"/>
              <a:buChar char="•"/>
              <a:tabLst/>
              <a:defRPr/>
            </a:pP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COVID-19 Scams: </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hlinkClick r:id="rId5">
                  <a:extLst>
                    <a:ext uri="{A12FA001-AC4F-418D-AE19-62706E023703}">
                      <ahyp:hlinkClr xmlns:ahyp="http://schemas.microsoft.com/office/drawing/2018/hyperlinkcolor" val="tx"/>
                    </a:ext>
                  </a:extLst>
                </a:hlinkClick>
              </a:rPr>
              <a:t>ftc.gov/coronavirus/scams</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rPr>
              <a:t> </a:t>
            </a: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and </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hlinkClick r:id="rId6">
                  <a:extLst>
                    <a:ext uri="{A12FA001-AC4F-418D-AE19-62706E023703}">
                      <ahyp:hlinkClr xmlns:ahyp="http://schemas.microsoft.com/office/drawing/2018/hyperlinkcolor" val="tx"/>
                    </a:ext>
                  </a:extLst>
                </a:hlinkClick>
              </a:rPr>
              <a:t>ftc.gov/coronavirus/business</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rPr>
              <a:t>  </a:t>
            </a:r>
          </a:p>
          <a:p>
            <a:pPr marL="742950" marR="0" lvl="1" indent="-285750" algn="l" defTabSz="457200" rtl="0" eaLnBrk="1" fontAlgn="auto" latinLnBrk="0" hangingPunct="1">
              <a:lnSpc>
                <a:spcPts val="3200"/>
              </a:lnSpc>
              <a:spcBef>
                <a:spcPts val="1800"/>
              </a:spcBef>
              <a:spcAft>
                <a:spcPts val="0"/>
              </a:spcAft>
              <a:buClr>
                <a:srgbClr val="4F81BD"/>
              </a:buClr>
              <a:buSzPct val="100000"/>
              <a:buFont typeface="Arial" panose="020B0604020202020204" pitchFamily="34" charset="0"/>
              <a:buChar char="•"/>
              <a:tabLst/>
              <a:defRPr/>
            </a:pP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Federal government response: </a:t>
            </a:r>
            <a:r>
              <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hlinkClick r:id="rId7">
                  <a:extLst>
                    <a:ext uri="{A12FA001-AC4F-418D-AE19-62706E023703}">
                      <ahyp:hlinkClr xmlns:ahyp="http://schemas.microsoft.com/office/drawing/2018/hyperlinkcolor" val="tx"/>
                    </a:ext>
                  </a:extLst>
                </a:hlinkClick>
              </a:rPr>
              <a:t>usa.gov/coronavirus</a:t>
            </a:r>
            <a:endParaRPr kumimoji="0" lang="en-US" sz="2800" b="0" i="0" u="none" strike="noStrike" kern="1200" cap="none" spc="0" normalizeH="0" baseline="0" noProof="0" dirty="0">
              <a:ln>
                <a:noFill/>
              </a:ln>
              <a:solidFill>
                <a:srgbClr val="0070C0"/>
              </a:solidFill>
              <a:effectLst/>
              <a:uLnTx/>
              <a:uFillTx/>
              <a:latin typeface="Trebuchet MS" panose="020B0603020202020204"/>
              <a:ea typeface="+mn-ea"/>
              <a:cs typeface="+mn-cs"/>
            </a:endParaRPr>
          </a:p>
          <a:p>
            <a:pPr marL="403225" marR="0" lvl="0" indent="-403225" algn="l" defTabSz="457200" rtl="0" eaLnBrk="1" fontAlgn="auto" latinLnBrk="0" hangingPunct="1">
              <a:lnSpc>
                <a:spcPts val="3200"/>
              </a:lnSpc>
              <a:spcBef>
                <a:spcPts val="1800"/>
              </a:spcBef>
              <a:spcAft>
                <a:spcPts val="0"/>
              </a:spcAft>
              <a:buClr>
                <a:srgbClr val="4F81BD"/>
              </a:buClr>
              <a:buSzPct val="80000"/>
              <a:buFont typeface="Wingdings 3" charset="2"/>
              <a:buChar char=""/>
              <a:tabLst/>
              <a:defRPr/>
            </a:pPr>
            <a:endPar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70141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C626E9F-B0F6-4BD1-B140-28FF58A0DE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601" y="1064023"/>
            <a:ext cx="4690655" cy="3613536"/>
          </a:xfrm>
          <a:prstGeom prst="rect">
            <a:avLst/>
          </a:prstGeom>
        </p:spPr>
      </p:pic>
      <p:sp>
        <p:nvSpPr>
          <p:cNvPr id="5" name="Marketing Objectives">
            <a:extLst>
              <a:ext uri="{FF2B5EF4-FFF2-40B4-BE49-F238E27FC236}">
                <a16:creationId xmlns:a16="http://schemas.microsoft.com/office/drawing/2014/main" id="{657E295E-4D45-40E1-8C00-4F583291174D}"/>
              </a:ext>
            </a:extLst>
          </p:cNvPr>
          <p:cNvSpPr/>
          <p:nvPr/>
        </p:nvSpPr>
        <p:spPr>
          <a:xfrm>
            <a:off x="2924908" y="2020186"/>
            <a:ext cx="10345479" cy="110047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noAutofit/>
          </a:bodyPr>
          <a:lstStyle>
            <a:lvl1pPr defTabSz="1155700">
              <a:lnSpc>
                <a:spcPct val="80000"/>
              </a:lnSpc>
              <a:defRPr sz="7200">
                <a:solidFill>
                  <a:srgbClr val="323C40"/>
                </a:solidFill>
                <a:latin typeface="Helvetica"/>
                <a:ea typeface="Helvetica"/>
                <a:cs typeface="Helvetica"/>
                <a:sym typeface="Helvetica"/>
              </a:defRPr>
            </a:lvl1pPr>
          </a:lstStyle>
          <a:p>
            <a:pPr>
              <a:spcAft>
                <a:spcPts val="1200"/>
              </a:spcAft>
            </a:pPr>
            <a:r>
              <a:rPr lang="en-US" sz="5400" b="1" dirty="0">
                <a:solidFill>
                  <a:srgbClr val="002060"/>
                </a:solidFill>
                <a:latin typeface="Trebuchet MS" panose="020B0603020202020204" pitchFamily="34" charset="0"/>
                <a:cs typeface="Arial" panose="020B0604020202020204" pitchFamily="34" charset="0"/>
              </a:rPr>
              <a:t>Thank You!</a:t>
            </a:r>
            <a:endParaRPr sz="5400" b="1" dirty="0">
              <a:solidFill>
                <a:srgbClr val="002060"/>
              </a:solidFill>
              <a:latin typeface="Trebuchet MS" panose="020B0603020202020204" pitchFamily="34" charset="0"/>
              <a:ea typeface="Franklin Gothic Heavy" charset="0"/>
              <a:cs typeface="Arial" panose="020B0604020202020204" pitchFamily="34" charset="0"/>
            </a:endParaRPr>
          </a:p>
        </p:txBody>
      </p:sp>
      <p:sp>
        <p:nvSpPr>
          <p:cNvPr id="3" name="Text Placeholder 2">
            <a:extLst>
              <a:ext uri="{FF2B5EF4-FFF2-40B4-BE49-F238E27FC236}">
                <a16:creationId xmlns:a16="http://schemas.microsoft.com/office/drawing/2014/main" id="{33C252AD-B4C1-476E-B84D-4136E9E3E105}"/>
              </a:ext>
            </a:extLst>
          </p:cNvPr>
          <p:cNvSpPr txBox="1">
            <a:spLocks/>
          </p:cNvSpPr>
          <p:nvPr/>
        </p:nvSpPr>
        <p:spPr>
          <a:xfrm>
            <a:off x="6096000" y="3274828"/>
            <a:ext cx="3515996" cy="1846385"/>
          </a:xfrm>
          <a:prstGeom prst="rect">
            <a:avLst/>
          </a:prstGeom>
        </p:spPr>
        <p:txBody>
          <a:bodyPr>
            <a:noAutofit/>
          </a:bodyPr>
          <a:lstStyle>
            <a:lvl1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1pPr>
            <a:lvl2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2pPr>
            <a:lvl3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3pPr>
            <a:lvl4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4pPr>
            <a:lvl5pPr marL="0" marR="0" indent="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mn-lt"/>
                <a:ea typeface="Arial"/>
                <a:cs typeface="Arial"/>
                <a:sym typeface="Helvetica Neue UltraLight"/>
              </a:defRPr>
            </a:lvl5pPr>
            <a:lvl6pPr marL="0" marR="0" indent="1778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6pPr>
            <a:lvl7pPr marL="0" marR="0" indent="3556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7pPr>
            <a:lvl8pPr marL="0" marR="0" indent="5334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8pPr>
            <a:lvl9pPr marL="0" marR="0" indent="711200" algn="ctr" defTabSz="412750" latinLnBrk="0">
              <a:lnSpc>
                <a:spcPct val="100000"/>
              </a:lnSpc>
              <a:spcBef>
                <a:spcPts val="0"/>
              </a:spcBef>
              <a:spcAft>
                <a:spcPts val="0"/>
              </a:spcAft>
              <a:buClrTx/>
              <a:buSzTx/>
              <a:buFontTx/>
              <a:buNone/>
              <a:tabLst/>
              <a:defRPr sz="2400" b="0" i="0" u="none" strike="noStrike" cap="none" spc="0" baseline="0">
                <a:ln>
                  <a:noFill/>
                </a:ln>
                <a:solidFill>
                  <a:srgbClr val="000000"/>
                </a:solidFill>
                <a:uFillTx/>
                <a:latin typeface="Helvetica Neue UltraLight"/>
                <a:ea typeface="Helvetica Neue UltraLight"/>
                <a:cs typeface="Helvetica Neue UltraLight"/>
                <a:sym typeface="Helvetica Neue UltraLight"/>
              </a:defRPr>
            </a:lvl9pPr>
          </a:lstStyle>
          <a:p>
            <a:pPr hangingPunct="1">
              <a:lnSpc>
                <a:spcPct val="150000"/>
              </a:lnSpc>
            </a:pPr>
            <a:r>
              <a:rPr lang="en-US" b="1" dirty="0">
                <a:solidFill>
                  <a:srgbClr val="002060"/>
                </a:solidFill>
                <a:latin typeface="Trebuchet MS" panose="020B0603020202020204" pitchFamily="34" charset="0"/>
                <a:hlinkClick r:id="rId4"/>
              </a:rPr>
              <a:t>lsolis@ftc.gov</a:t>
            </a:r>
            <a:endParaRPr lang="en-US" b="1" dirty="0">
              <a:solidFill>
                <a:srgbClr val="002060"/>
              </a:solidFill>
              <a:latin typeface="Trebuchet MS" panose="020B0603020202020204" pitchFamily="34" charset="0"/>
            </a:endParaRPr>
          </a:p>
          <a:p>
            <a:pPr hangingPunct="1">
              <a:lnSpc>
                <a:spcPct val="150000"/>
              </a:lnSpc>
            </a:pPr>
            <a:r>
              <a:rPr lang="en-US" b="1" dirty="0">
                <a:solidFill>
                  <a:srgbClr val="002060"/>
                </a:solidFill>
                <a:latin typeface="Trebuchet MS" panose="020B0603020202020204" pitchFamily="34" charset="0"/>
              </a:rPr>
              <a:t>206-220-4544</a:t>
            </a:r>
          </a:p>
        </p:txBody>
      </p:sp>
    </p:spTree>
    <p:extLst>
      <p:ext uri="{BB962C8B-B14F-4D97-AF65-F5344CB8AC3E}">
        <p14:creationId xmlns:p14="http://schemas.microsoft.com/office/powerpoint/2010/main" val="2077540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4F3B7D7-BEB5-4B84-A8D1-6C7CB8661A8B}"/>
              </a:ext>
            </a:extLst>
          </p:cNvPr>
          <p:cNvSpPr/>
          <p:nvPr/>
        </p:nvSpPr>
        <p:spPr>
          <a:xfrm>
            <a:off x="6603998" y="2211077"/>
            <a:ext cx="3004458" cy="794544"/>
          </a:xfrm>
          <a:prstGeom prst="round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b="1" dirty="0">
                <a:solidFill>
                  <a:srgbClr val="FFFFFF"/>
                </a:solidFill>
                <a:effectLst>
                  <a:outerShdw blurRad="38100" dist="12700" dir="5400000" rotWithShape="0">
                    <a:srgbClr val="000000">
                      <a:alpha val="50000"/>
                    </a:srgbClr>
                  </a:outerShdw>
                </a:effectLst>
              </a:rPr>
              <a:t>ftc.gov</a:t>
            </a:r>
            <a:endParaRPr kumimoji="0" lang="en-US" sz="4000" b="1" i="0" u="none" strike="noStrike" cap="none" spc="0" normalizeH="0" baseline="0" dirty="0">
              <a:ln>
                <a:noFill/>
              </a:ln>
              <a:solidFill>
                <a:srgbClr val="FFFFFF"/>
              </a:solidFill>
              <a:effectLst>
                <a:outerShdw blurRad="38100" dist="12700" dir="5400000" rotWithShape="0">
                  <a:srgbClr val="000000">
                    <a:alpha val="50000"/>
                  </a:srgbClr>
                </a:outerShdw>
              </a:effectLst>
              <a:uFillTx/>
              <a:sym typeface="Helvetica Neue UltraLight"/>
            </a:endParaRPr>
          </a:p>
        </p:txBody>
      </p:sp>
      <p:sp>
        <p:nvSpPr>
          <p:cNvPr id="7" name="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a:extLst>
              <a:ext uri="{FF2B5EF4-FFF2-40B4-BE49-F238E27FC236}">
                <a16:creationId xmlns:a16="http://schemas.microsoft.com/office/drawing/2014/main" id="{01DFAD4B-74C9-4EF9-9741-A89E75570825}"/>
              </a:ext>
            </a:extLst>
          </p:cNvPr>
          <p:cNvSpPr/>
          <p:nvPr/>
        </p:nvSpPr>
        <p:spPr>
          <a:xfrm>
            <a:off x="6039287" y="1669774"/>
            <a:ext cx="4091683" cy="1442136"/>
          </a:xfrm>
          <a:prstGeom prst="rect">
            <a:avLst/>
          </a:prstGeom>
          <a:ln w="12700"/>
          <a:extLst>
            <a:ext uri="{C572A759-6A51-4108-AA02-DFA0A04FC94B}">
              <ma14:wrappingTextBoxFlag xmlns:ma14="http://schemas.microsoft.com/office/mac/drawingml/2011/main" xmlns="" val="1"/>
            </a:ext>
          </a:extLst>
        </p:spPr>
        <p:txBody>
          <a:bodyPr wrap="square" lIns="0" tIns="0" rIns="0" bIns="0">
            <a:noAutofit/>
          </a:bodyPr>
          <a:lstStyle>
            <a:lvl1pP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a:buClrTx/>
            </a:pPr>
            <a:endParaRPr lang="en-US" sz="3400" b="1" dirty="0">
              <a:solidFill>
                <a:schemeClr val="bg2"/>
              </a:solidFill>
              <a:latin typeface="Arial" panose="020B0604020202020204" pitchFamily="34" charset="0"/>
              <a:cs typeface="Arial" panose="020B0604020202020204" pitchFamily="34" charset="0"/>
            </a:endParaRPr>
          </a:p>
        </p:txBody>
      </p:sp>
      <p:sp>
        <p:nvSpPr>
          <p:cNvPr id="5" name="Marketing Objectives">
            <a:extLst>
              <a:ext uri="{FF2B5EF4-FFF2-40B4-BE49-F238E27FC236}">
                <a16:creationId xmlns:a16="http://schemas.microsoft.com/office/drawing/2014/main" id="{657E295E-4D45-40E1-8C00-4F583291174D}"/>
              </a:ext>
            </a:extLst>
          </p:cNvPr>
          <p:cNvSpPr/>
          <p:nvPr/>
        </p:nvSpPr>
        <p:spPr>
          <a:xfrm>
            <a:off x="0" y="456847"/>
            <a:ext cx="12192000" cy="34471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noAutofit/>
          </a:bodyPr>
          <a:lstStyle>
            <a:lvl1pPr defTabSz="1155700">
              <a:lnSpc>
                <a:spcPct val="80000"/>
              </a:lnSpc>
              <a:defRPr sz="7200">
                <a:solidFill>
                  <a:srgbClr val="323C40"/>
                </a:solidFill>
                <a:latin typeface="Helvetica"/>
                <a:ea typeface="Helvetica"/>
                <a:cs typeface="Helvetica"/>
                <a:sym typeface="Helvetica"/>
              </a:defRPr>
            </a:lvl1pPr>
          </a:lstStyle>
          <a:p>
            <a:r>
              <a:rPr lang="en-US" sz="3600" b="1" dirty="0">
                <a:solidFill>
                  <a:srgbClr val="002060"/>
                </a:solidFill>
                <a:latin typeface="Trebuchet MS" panose="020B0603020202020204" pitchFamily="34" charset="0"/>
                <a:cs typeface="Arial" panose="020B0604020202020204" pitchFamily="34" charset="0"/>
              </a:rPr>
              <a:t>What is the FTC?</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644" y="1669774"/>
            <a:ext cx="6183962" cy="3478696"/>
          </a:xfrm>
          <a:prstGeom prst="rect">
            <a:avLst/>
          </a:prstGeom>
        </p:spPr>
      </p:pic>
      <p:sp>
        <p:nvSpPr>
          <p:cNvPr id="8" name="Rectangle: Rounded Corners 1">
            <a:extLst>
              <a:ext uri="{FF2B5EF4-FFF2-40B4-BE49-F238E27FC236}">
                <a16:creationId xmlns:a16="http://schemas.microsoft.com/office/drawing/2014/main" id="{D4F3B7D7-BEB5-4B84-A8D1-6C7CB8661A8B}"/>
              </a:ext>
            </a:extLst>
          </p:cNvPr>
          <p:cNvSpPr/>
          <p:nvPr/>
        </p:nvSpPr>
        <p:spPr>
          <a:xfrm>
            <a:off x="6603998" y="3309212"/>
            <a:ext cx="5371692" cy="794544"/>
          </a:xfrm>
          <a:prstGeom prst="round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b="1" dirty="0">
                <a:solidFill>
                  <a:srgbClr val="FFFFFF"/>
                </a:solidFill>
                <a:effectLst>
                  <a:outerShdw blurRad="38100" dist="12700" dir="5400000" rotWithShape="0">
                    <a:srgbClr val="000000">
                      <a:alpha val="50000"/>
                    </a:srgbClr>
                  </a:outerShdw>
                </a:effectLst>
              </a:rPr>
              <a:t>consumer.ftc.gov</a:t>
            </a:r>
            <a:endParaRPr kumimoji="0" lang="en-US" sz="4000" b="1" i="0" u="none" strike="noStrike" cap="none" spc="0" normalizeH="0" baseline="0" dirty="0">
              <a:ln>
                <a:noFill/>
              </a:ln>
              <a:solidFill>
                <a:srgbClr val="FFFFFF"/>
              </a:solidFill>
              <a:effectLst>
                <a:outerShdw blurRad="38100" dist="12700" dir="5400000" rotWithShape="0">
                  <a:srgbClr val="000000">
                    <a:alpha val="50000"/>
                  </a:srgbClr>
                </a:outerShdw>
              </a:effectLst>
              <a:uFillTx/>
              <a:latin typeface="Helvetica Neue UltraLight"/>
              <a:ea typeface="Helvetica Neue UltraLight"/>
              <a:cs typeface="Helvetica Neue UltraLight"/>
              <a:sym typeface="Helvetica Neue UltraLight"/>
            </a:endParaRPr>
          </a:p>
        </p:txBody>
      </p:sp>
      <p:sp>
        <p:nvSpPr>
          <p:cNvPr id="9" name="Rectangle: Rounded Corners 1">
            <a:extLst>
              <a:ext uri="{FF2B5EF4-FFF2-40B4-BE49-F238E27FC236}">
                <a16:creationId xmlns:a16="http://schemas.microsoft.com/office/drawing/2014/main" id="{D4F3B7D7-BEB5-4B84-A8D1-6C7CB8661A8B}"/>
              </a:ext>
            </a:extLst>
          </p:cNvPr>
          <p:cNvSpPr/>
          <p:nvPr/>
        </p:nvSpPr>
        <p:spPr>
          <a:xfrm>
            <a:off x="6603998" y="4453837"/>
            <a:ext cx="5371692" cy="794544"/>
          </a:xfrm>
          <a:prstGeom prst="round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b="1" dirty="0">
                <a:solidFill>
                  <a:srgbClr val="FFFFFF"/>
                </a:solidFill>
                <a:effectLst>
                  <a:outerShdw blurRad="38100" dist="12700" dir="5400000" rotWithShape="0">
                    <a:srgbClr val="000000">
                      <a:alpha val="50000"/>
                    </a:srgbClr>
                  </a:outerShdw>
                </a:effectLst>
              </a:rPr>
              <a:t>business.ftc.gov</a:t>
            </a:r>
            <a:endParaRPr kumimoji="0" lang="en-US" sz="4000" b="1" i="0" u="none" strike="noStrike" cap="none" spc="0" normalizeH="0" baseline="0" dirty="0">
              <a:ln>
                <a:noFill/>
              </a:ln>
              <a:solidFill>
                <a:srgbClr val="FFFFFF"/>
              </a:solidFill>
              <a:effectLst>
                <a:outerShdw blurRad="38100" dist="12700" dir="5400000" rotWithShape="0">
                  <a:srgbClr val="000000">
                    <a:alpha val="50000"/>
                  </a:srgbClr>
                </a:outerShdw>
              </a:effectLst>
              <a:uFillTx/>
              <a:latin typeface="Helvetica Neue UltraLight"/>
              <a:ea typeface="Helvetica Neue UltraLight"/>
              <a:cs typeface="Helvetica Neue UltraLight"/>
              <a:sym typeface="Helvetica Neue UltraLight"/>
            </a:endParaRPr>
          </a:p>
        </p:txBody>
      </p:sp>
    </p:spTree>
    <p:extLst>
      <p:ext uri="{BB962C8B-B14F-4D97-AF65-F5344CB8AC3E}">
        <p14:creationId xmlns:p14="http://schemas.microsoft.com/office/powerpoint/2010/main" val="2657139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4F3B7D7-BEB5-4B84-A8D1-6C7CB8661A8B}"/>
              </a:ext>
            </a:extLst>
          </p:cNvPr>
          <p:cNvSpPr/>
          <p:nvPr/>
        </p:nvSpPr>
        <p:spPr>
          <a:xfrm>
            <a:off x="1053976" y="4963645"/>
            <a:ext cx="3004458" cy="594723"/>
          </a:xfrm>
          <a:prstGeom prst="round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Helvetica Neue UltraLight"/>
              <a:ea typeface="Helvetica Neue UltraLight"/>
              <a:cs typeface="Helvetica Neue UltraLight"/>
              <a:sym typeface="Helvetica Neue UltraLight"/>
            </a:endParaRPr>
          </a:p>
        </p:txBody>
      </p:sp>
      <p:sp>
        <p:nvSpPr>
          <p:cNvPr id="7" name="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a:extLst>
              <a:ext uri="{FF2B5EF4-FFF2-40B4-BE49-F238E27FC236}">
                <a16:creationId xmlns:a16="http://schemas.microsoft.com/office/drawing/2014/main" id="{01DFAD4B-74C9-4EF9-9741-A89E75570825}"/>
              </a:ext>
            </a:extLst>
          </p:cNvPr>
          <p:cNvSpPr/>
          <p:nvPr/>
        </p:nvSpPr>
        <p:spPr>
          <a:xfrm>
            <a:off x="610892" y="4362546"/>
            <a:ext cx="4091683" cy="1189446"/>
          </a:xfrm>
          <a:prstGeom prst="rect">
            <a:avLst/>
          </a:prstGeom>
          <a:ln w="12700"/>
          <a:extLst>
            <a:ext uri="{C572A759-6A51-4108-AA02-DFA0A04FC94B}">
              <ma14:wrappingTextBoxFlag xmlns:ma14="http://schemas.microsoft.com/office/mac/drawingml/2011/main" xmlns="" val="1"/>
            </a:ext>
          </a:extLst>
        </p:spPr>
        <p:txBody>
          <a:bodyPr wrap="square" lIns="0" tIns="0" rIns="0" bIns="0">
            <a:noAutofit/>
          </a:bodyPr>
          <a:lstStyle>
            <a:lvl1pP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a:buClrTx/>
            </a:pPr>
            <a:endParaRPr lang="en-US" sz="2800" b="1" dirty="0">
              <a:solidFill>
                <a:schemeClr val="tx1"/>
              </a:solidFill>
              <a:latin typeface="Arial" panose="020B0604020202020204" pitchFamily="34" charset="0"/>
              <a:cs typeface="Arial" panose="020B0604020202020204" pitchFamily="34" charset="0"/>
            </a:endParaRPr>
          </a:p>
          <a:p>
            <a:pPr>
              <a:buClrTx/>
            </a:pPr>
            <a:r>
              <a:rPr lang="en-US" sz="3400" b="1" dirty="0">
                <a:solidFill>
                  <a:schemeClr val="bg2"/>
                </a:solidFill>
                <a:latin typeface="Arial" panose="020B0604020202020204" pitchFamily="34" charset="0"/>
                <a:cs typeface="Arial" panose="020B0604020202020204" pitchFamily="34" charset="0"/>
              </a:rPr>
              <a:t>  ftc.gov</a:t>
            </a:r>
          </a:p>
        </p:txBody>
      </p:sp>
      <p:sp>
        <p:nvSpPr>
          <p:cNvPr id="5" name="Marketing Objectives">
            <a:extLst>
              <a:ext uri="{FF2B5EF4-FFF2-40B4-BE49-F238E27FC236}">
                <a16:creationId xmlns:a16="http://schemas.microsoft.com/office/drawing/2014/main" id="{657E295E-4D45-40E1-8C00-4F583291174D}"/>
              </a:ext>
            </a:extLst>
          </p:cNvPr>
          <p:cNvSpPr/>
          <p:nvPr/>
        </p:nvSpPr>
        <p:spPr>
          <a:xfrm>
            <a:off x="4058434" y="626892"/>
            <a:ext cx="6663845" cy="35878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noAutofit/>
          </a:bodyPr>
          <a:lstStyle>
            <a:lvl1pPr defTabSz="1155700">
              <a:lnSpc>
                <a:spcPct val="80000"/>
              </a:lnSpc>
              <a:defRPr sz="7200">
                <a:solidFill>
                  <a:srgbClr val="323C40"/>
                </a:solidFill>
                <a:latin typeface="Helvetica"/>
                <a:ea typeface="Helvetica"/>
                <a:cs typeface="Helvetica"/>
                <a:sym typeface="Helvetica"/>
              </a:defRPr>
            </a:lvl1pPr>
          </a:lstStyle>
          <a:p>
            <a:endParaRPr lang="en-US" sz="2400" dirty="0"/>
          </a:p>
        </p:txBody>
      </p:sp>
      <p:sp>
        <p:nvSpPr>
          <p:cNvPr id="9" name="TextBox 8">
            <a:extLst>
              <a:ext uri="{FF2B5EF4-FFF2-40B4-BE49-F238E27FC236}">
                <a16:creationId xmlns:a16="http://schemas.microsoft.com/office/drawing/2014/main" id="{F8FE6400-D086-4C94-9F6E-CAD5142146C1}"/>
              </a:ext>
            </a:extLst>
          </p:cNvPr>
          <p:cNvSpPr txBox="1"/>
          <p:nvPr/>
        </p:nvSpPr>
        <p:spPr>
          <a:xfrm>
            <a:off x="6237962" y="1089764"/>
            <a:ext cx="4922728" cy="4734839"/>
          </a:xfrm>
          <a:prstGeom prst="rect">
            <a:avLst/>
          </a:prstGeom>
        </p:spPr>
        <p:txBody>
          <a:bodyPr wrap="square" rtlCol="0">
            <a:normAutofit/>
          </a:bodyPr>
          <a:lstStyle/>
          <a:p>
            <a:pPr algn="l" hangingPunct="1"/>
            <a:endParaRPr lang="en-US" dirty="0"/>
          </a:p>
        </p:txBody>
      </p:sp>
      <p:sp>
        <p:nvSpPr>
          <p:cNvPr id="10" name="TextBox 9">
            <a:extLst>
              <a:ext uri="{FF2B5EF4-FFF2-40B4-BE49-F238E27FC236}">
                <a16:creationId xmlns:a16="http://schemas.microsoft.com/office/drawing/2014/main" id="{64E5DD8A-ACF8-4F36-8303-A5AA6ED439B6}"/>
              </a:ext>
            </a:extLst>
          </p:cNvPr>
          <p:cNvSpPr txBox="1"/>
          <p:nvPr/>
        </p:nvSpPr>
        <p:spPr>
          <a:xfrm>
            <a:off x="6835035" y="666491"/>
            <a:ext cx="5217651" cy="4283902"/>
          </a:xfrm>
          <a:prstGeom prst="rect">
            <a:avLst/>
          </a:prstGeom>
        </p:spPr>
        <p:txBody>
          <a:bodyPr wrap="square" rtlCol="0">
            <a:normAutofit/>
          </a:bodyPr>
          <a:lstStyle/>
          <a:p>
            <a:pPr algn="l" hangingPunct="1"/>
            <a:endParaRPr lang="en-US" dirty="0"/>
          </a:p>
        </p:txBody>
      </p:sp>
      <p:sp>
        <p:nvSpPr>
          <p:cNvPr id="3" name="Title 2">
            <a:extLst>
              <a:ext uri="{FF2B5EF4-FFF2-40B4-BE49-F238E27FC236}">
                <a16:creationId xmlns:a16="http://schemas.microsoft.com/office/drawing/2014/main" id="{1075D450-EE19-44BB-9210-D9527218881F}"/>
              </a:ext>
            </a:extLst>
          </p:cNvPr>
          <p:cNvSpPr>
            <a:spLocks noGrp="1"/>
          </p:cNvSpPr>
          <p:nvPr>
            <p:ph type="title"/>
          </p:nvPr>
        </p:nvSpPr>
        <p:spPr>
          <a:xfrm>
            <a:off x="1024128" y="585216"/>
            <a:ext cx="9720072" cy="1216027"/>
          </a:xfrm>
        </p:spPr>
        <p:txBody>
          <a:bodyPr>
            <a:normAutofit/>
          </a:bodyPr>
          <a:lstStyle/>
          <a:p>
            <a:pPr algn="r"/>
            <a:r>
              <a:rPr lang="en-US" sz="3600" dirty="0">
                <a:latin typeface="Trebuchet MS" panose="020B0603020202020204" pitchFamily="34" charset="0"/>
              </a:rPr>
              <a:t>Scammers’ Tactics</a:t>
            </a:r>
          </a:p>
        </p:txBody>
      </p:sp>
      <p:sp>
        <p:nvSpPr>
          <p:cNvPr id="8" name="Content Placeholder 7">
            <a:extLst>
              <a:ext uri="{FF2B5EF4-FFF2-40B4-BE49-F238E27FC236}">
                <a16:creationId xmlns:a16="http://schemas.microsoft.com/office/drawing/2014/main" id="{ABB9C1A1-2BE0-417A-859E-063AEBD6A065}"/>
              </a:ext>
            </a:extLst>
          </p:cNvPr>
          <p:cNvSpPr>
            <a:spLocks noGrp="1"/>
          </p:cNvSpPr>
          <p:nvPr>
            <p:ph sz="half" idx="2"/>
          </p:nvPr>
        </p:nvSpPr>
        <p:spPr>
          <a:xfrm>
            <a:off x="6190464" y="1956290"/>
            <a:ext cx="4754880" cy="4023360"/>
          </a:xfrm>
        </p:spPr>
        <p:txBody>
          <a:bodyPr>
            <a:normAutofit lnSpcReduction="10000"/>
          </a:bodyPr>
          <a:lstStyle/>
          <a:p>
            <a:r>
              <a:rPr lang="en-US" sz="2800" dirty="0">
                <a:latin typeface="Trebuchet MS" panose="020B0603020202020204" pitchFamily="34" charset="0"/>
              </a:rPr>
              <a:t>Pretend to be someone you trust.</a:t>
            </a:r>
          </a:p>
          <a:p>
            <a:endParaRPr lang="en-US" sz="2800" dirty="0">
              <a:latin typeface="Trebuchet MS" panose="020B0603020202020204" pitchFamily="34" charset="0"/>
            </a:endParaRPr>
          </a:p>
          <a:p>
            <a:r>
              <a:rPr lang="en-US" sz="2800" dirty="0">
                <a:latin typeface="Trebuchet MS" panose="020B0603020202020204" pitchFamily="34" charset="0"/>
              </a:rPr>
              <a:t>Create a sense of urgency and use intimidation and fear.</a:t>
            </a:r>
          </a:p>
          <a:p>
            <a:endParaRPr lang="en-US" sz="2800" dirty="0">
              <a:latin typeface="Trebuchet MS" panose="020B0603020202020204" pitchFamily="34" charset="0"/>
            </a:endParaRPr>
          </a:p>
          <a:p>
            <a:pPr marL="0" indent="0">
              <a:buNone/>
            </a:pPr>
            <a:r>
              <a:rPr lang="en-US" sz="2800" dirty="0">
                <a:latin typeface="Trebuchet MS" panose="020B0603020202020204" pitchFamily="34" charset="0"/>
              </a:rPr>
              <a:t>Ask you to pay by gift card or wire transfers.</a:t>
            </a:r>
          </a:p>
          <a:p>
            <a:endParaRPr lang="en-US" sz="2800" dirty="0">
              <a:latin typeface="Trebuchet MS" panose="020B0603020202020204" pitchFamily="34" charset="0"/>
            </a:endParaRPr>
          </a:p>
        </p:txBody>
      </p:sp>
      <p:pic>
        <p:nvPicPr>
          <p:cNvPr id="15" name="Content Placeholder 14">
            <a:extLst>
              <a:ext uri="{FF2B5EF4-FFF2-40B4-BE49-F238E27FC236}">
                <a16:creationId xmlns:a16="http://schemas.microsoft.com/office/drawing/2014/main" id="{1CFD7B2F-9FF9-4F0F-9F01-F5C70BD85B6B}"/>
              </a:ext>
            </a:extLst>
          </p:cNvPr>
          <p:cNvPicPr>
            <a:picLocks noGrp="1" noChangeAspect="1"/>
          </p:cNvPicPr>
          <p:nvPr>
            <p:ph sz="half" idx="1"/>
          </p:nvPr>
        </p:nvPicPr>
        <p:blipFill>
          <a:blip r:embed="rId3"/>
          <a:stretch>
            <a:fillRect/>
          </a:stretch>
        </p:blipFill>
        <p:spPr>
          <a:xfrm>
            <a:off x="380519" y="809210"/>
            <a:ext cx="5393455" cy="3853886"/>
          </a:xfrm>
          <a:prstGeom prst="rect">
            <a:avLst/>
          </a:prstGeom>
        </p:spPr>
      </p:pic>
    </p:spTree>
    <p:extLst>
      <p:ext uri="{BB962C8B-B14F-4D97-AF65-F5344CB8AC3E}">
        <p14:creationId xmlns:p14="http://schemas.microsoft.com/office/powerpoint/2010/main" val="59314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904" y="585216"/>
            <a:ext cx="9803296" cy="1521880"/>
          </a:xfrm>
        </p:spPr>
        <p:txBody>
          <a:bodyPr>
            <a:normAutofit/>
          </a:bodyPr>
          <a:lstStyle/>
          <a:p>
            <a:r>
              <a:rPr lang="en-US" sz="3600" dirty="0">
                <a:latin typeface="Trebuchet MS" panose="020B0603020202020204" pitchFamily="34" charset="0"/>
              </a:rPr>
              <a:t>How you can protect your small business </a:t>
            </a:r>
          </a:p>
        </p:txBody>
      </p:sp>
      <p:sp>
        <p:nvSpPr>
          <p:cNvPr id="3" name="Content Placeholder 2"/>
          <p:cNvSpPr>
            <a:spLocks noGrp="1"/>
          </p:cNvSpPr>
          <p:nvPr>
            <p:ph idx="1"/>
          </p:nvPr>
        </p:nvSpPr>
        <p:spPr>
          <a:xfrm>
            <a:off x="939069" y="2249424"/>
            <a:ext cx="9720073" cy="4023360"/>
          </a:xfrm>
        </p:spPr>
        <p:txBody>
          <a:bodyPr/>
          <a:lstStyle/>
          <a:p>
            <a:pPr>
              <a:buFont typeface="Wingdings" panose="05000000000000000000" pitchFamily="2" charset="2"/>
              <a:buChar char="q"/>
            </a:pPr>
            <a:r>
              <a:rPr lang="en-US" sz="2800" dirty="0"/>
              <a:t> </a:t>
            </a:r>
            <a:r>
              <a:rPr lang="en-US" sz="2800" dirty="0">
                <a:latin typeface="Trebuchet MS" panose="020B0603020202020204" pitchFamily="34" charset="0"/>
              </a:rPr>
              <a:t>Talk to your employees</a:t>
            </a:r>
          </a:p>
          <a:p>
            <a:pPr marL="0" indent="0">
              <a:buNone/>
            </a:pPr>
            <a:endParaRPr lang="en-US" sz="2800" dirty="0"/>
          </a:p>
          <a:p>
            <a:pPr>
              <a:buFont typeface="Wingdings" panose="05000000000000000000" pitchFamily="2" charset="2"/>
              <a:buChar char="q"/>
            </a:pPr>
            <a:r>
              <a:rPr lang="en-US" sz="2800" dirty="0"/>
              <a:t> </a:t>
            </a:r>
            <a:r>
              <a:rPr lang="en-US" sz="2800" dirty="0">
                <a:latin typeface="Trebuchet MS" panose="020B0603020202020204" pitchFamily="34" charset="0"/>
              </a:rPr>
              <a:t>Share information </a:t>
            </a:r>
          </a:p>
          <a:p>
            <a:pPr marL="0" indent="0">
              <a:buNone/>
            </a:pPr>
            <a:endParaRPr lang="en-US" sz="2800" dirty="0"/>
          </a:p>
          <a:p>
            <a:pPr>
              <a:buFont typeface="Wingdings" panose="05000000000000000000" pitchFamily="2" charset="2"/>
              <a:buChar char="q"/>
            </a:pPr>
            <a:r>
              <a:rPr lang="en-US" sz="2800" dirty="0"/>
              <a:t> </a:t>
            </a:r>
            <a:r>
              <a:rPr lang="en-US" sz="2800" dirty="0">
                <a:latin typeface="Trebuchet MS" panose="020B0603020202020204" pitchFamily="34" charset="0"/>
              </a:rPr>
              <a:t>Order FTC’s Scams and </a:t>
            </a:r>
          </a:p>
          <a:p>
            <a:pPr marL="0" indent="0">
              <a:buNone/>
            </a:pPr>
            <a:r>
              <a:rPr lang="en-US" sz="2800" dirty="0">
                <a:latin typeface="Trebuchet MS" panose="020B0603020202020204" pitchFamily="34" charset="0"/>
              </a:rPr>
              <a:t>    Your Small Business </a:t>
            </a:r>
          </a:p>
          <a:p>
            <a:pPr marL="0" indent="0">
              <a:buNone/>
            </a:pPr>
            <a:r>
              <a:rPr lang="en-US" sz="2800" dirty="0">
                <a:latin typeface="Trebuchet MS" panose="020B0603020202020204" pitchFamily="34" charset="0"/>
              </a:rPr>
              <a:t>    at </a:t>
            </a:r>
            <a:r>
              <a:rPr lang="en-US" sz="2800" b="1" dirty="0">
                <a:latin typeface="Trebuchet MS" panose="020B0603020202020204" pitchFamily="34" charset="0"/>
              </a:rPr>
              <a:t>bulkorder.ftc.gov</a:t>
            </a:r>
          </a:p>
          <a:p>
            <a:pPr>
              <a:buFont typeface="Wingdings" panose="05000000000000000000" pitchFamily="2" charset="2"/>
              <a:buChar char="q"/>
            </a:pPr>
            <a:endParaRPr lang="en-US" dirty="0"/>
          </a:p>
        </p:txBody>
      </p:sp>
      <p:pic>
        <p:nvPicPr>
          <p:cNvPr id="4" name="Picture 3"/>
          <p:cNvPicPr>
            <a:picLocks noChangeAspect="1"/>
          </p:cNvPicPr>
          <p:nvPr/>
        </p:nvPicPr>
        <p:blipFill>
          <a:blip r:embed="rId3"/>
          <a:stretch>
            <a:fillRect/>
          </a:stretch>
        </p:blipFill>
        <p:spPr>
          <a:xfrm>
            <a:off x="6128193" y="2602356"/>
            <a:ext cx="4358351" cy="3047785"/>
          </a:xfrm>
          <a:prstGeom prst="rect">
            <a:avLst/>
          </a:prstGeom>
        </p:spPr>
      </p:pic>
    </p:spTree>
    <p:extLst>
      <p:ext uri="{BB962C8B-B14F-4D97-AF65-F5344CB8AC3E}">
        <p14:creationId xmlns:p14="http://schemas.microsoft.com/office/powerpoint/2010/main" val="332109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1030"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4605" y="0"/>
            <a:ext cx="1218279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769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563318"/>
            <a:ext cx="9995215" cy="896471"/>
          </a:xfrm>
        </p:spPr>
        <p:txBody>
          <a:bodyPr>
            <a:normAutofit/>
          </a:bodyPr>
          <a:lstStyle/>
          <a:p>
            <a:r>
              <a:rPr lang="en-US" dirty="0"/>
              <a:t>Scammers Tactics</a:t>
            </a:r>
          </a:p>
        </p:txBody>
      </p:sp>
      <p:sp>
        <p:nvSpPr>
          <p:cNvPr id="3" name="Content Placeholder 2"/>
          <p:cNvSpPr>
            <a:spLocks noGrp="1"/>
          </p:cNvSpPr>
          <p:nvPr>
            <p:ph idx="1"/>
          </p:nvPr>
        </p:nvSpPr>
        <p:spPr>
          <a:xfrm>
            <a:off x="677333" y="1469717"/>
            <a:ext cx="6776089" cy="5148924"/>
          </a:xfrm>
        </p:spPr>
        <p:txBody>
          <a:bodyPr>
            <a:normAutofit/>
          </a:bodyPr>
          <a:lstStyle/>
          <a:p>
            <a:r>
              <a:rPr lang="en-US" dirty="0"/>
              <a:t>Phishing emails &amp; texts that look like they are from the government (including the SBA) or your bank</a:t>
            </a:r>
          </a:p>
          <a:p>
            <a:r>
              <a:rPr lang="en-US" dirty="0"/>
              <a:t>Calls impersonating the government</a:t>
            </a:r>
          </a:p>
          <a:p>
            <a:r>
              <a:rPr lang="en-US" dirty="0"/>
              <a:t>Malicious websites</a:t>
            </a:r>
          </a:p>
          <a:p>
            <a:pPr lvl="1"/>
            <a:r>
              <a:rPr lang="en-US" dirty="0"/>
              <a:t>Lots of domains including “Coronavirus”</a:t>
            </a:r>
          </a:p>
          <a:p>
            <a:pPr lvl="1"/>
            <a:r>
              <a:rPr lang="en-US" dirty="0"/>
              <a:t>Stick with known, trusted sites</a:t>
            </a:r>
          </a:p>
          <a:p>
            <a:endParaRPr lang="en-US" dirty="0"/>
          </a:p>
        </p:txBody>
      </p:sp>
      <p:pic>
        <p:nvPicPr>
          <p:cNvPr id="5" name="Picture 2" descr="WHO fake email graphic">
            <a:extLst>
              <a:ext uri="{FF2B5EF4-FFF2-40B4-BE49-F238E27FC236}">
                <a16:creationId xmlns:a16="http://schemas.microsoft.com/office/drawing/2014/main" id="{546D02F2-EBCC-45E6-AEED-3B55B653F72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53423" y="1381528"/>
            <a:ext cx="4585647" cy="4667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60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Economic impact payment scams</a:t>
            </a:r>
          </a:p>
        </p:txBody>
      </p:sp>
      <p:sp>
        <p:nvSpPr>
          <p:cNvPr id="3" name="Content Placeholder 2"/>
          <p:cNvSpPr>
            <a:spLocks noGrp="1"/>
          </p:cNvSpPr>
          <p:nvPr>
            <p:ph idx="1"/>
          </p:nvPr>
        </p:nvSpPr>
        <p:spPr/>
        <p:txBody>
          <a:bodyPr>
            <a:normAutofit fontScale="92500"/>
          </a:bodyPr>
          <a:lstStyle/>
          <a:p>
            <a:r>
              <a:rPr lang="en-US" dirty="0"/>
              <a:t>The government will not ask you to pay up front to get any money</a:t>
            </a:r>
          </a:p>
          <a:p>
            <a:r>
              <a:rPr lang="en-US" dirty="0"/>
              <a:t>The government will not ask for your SSN, bank account, or credit card number</a:t>
            </a:r>
          </a:p>
          <a:p>
            <a:r>
              <a:rPr lang="en-US" dirty="0"/>
              <a:t>The government will not call or text you to ask for money or information</a:t>
            </a:r>
          </a:p>
          <a:p>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Government help for business: </a:t>
            </a:r>
            <a:r>
              <a:rPr lang="en-US" b="1" u="sng" dirty="0"/>
              <a:t>sba.gov/coronavirus</a:t>
            </a:r>
          </a:p>
          <a:p>
            <a:endParaRPr lang="en-US" dirty="0"/>
          </a:p>
          <a:p>
            <a:endParaRPr lang="en-US" dirty="0"/>
          </a:p>
        </p:txBody>
      </p:sp>
    </p:spTree>
    <p:extLst>
      <p:ext uri="{BB962C8B-B14F-4D97-AF65-F5344CB8AC3E}">
        <p14:creationId xmlns:p14="http://schemas.microsoft.com/office/powerpoint/2010/main" val="2216551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77785" y="625353"/>
            <a:ext cx="6726250" cy="6232647"/>
          </a:xfrm>
        </p:spPr>
        <p:txBody>
          <a:bodyPr>
            <a:normAutofit lnSpcReduction="10000"/>
          </a:bodyPr>
          <a:lstStyle/>
          <a:p>
            <a:pPr>
              <a:buFont typeface="Wingdings" panose="05000000000000000000" pitchFamily="2" charset="2"/>
              <a:buChar char="q"/>
            </a:pPr>
            <a:r>
              <a:rPr lang="en-US" sz="2800" dirty="0"/>
              <a:t> </a:t>
            </a:r>
            <a:r>
              <a:rPr lang="en-US" sz="2800" dirty="0">
                <a:latin typeface="Trebuchet MS" panose="020B0603020202020204" pitchFamily="34" charset="0"/>
              </a:rPr>
              <a:t>Keep security software up to date</a:t>
            </a:r>
            <a:br>
              <a:rPr lang="en-US" sz="2800" dirty="0">
                <a:latin typeface="Trebuchet MS" panose="020B0603020202020204" pitchFamily="34" charset="0"/>
              </a:rPr>
            </a:br>
            <a:endParaRPr lang="en-US" sz="2800" dirty="0">
              <a:latin typeface="Trebuchet MS" panose="020B0603020202020204" pitchFamily="34" charset="0"/>
            </a:endParaRPr>
          </a:p>
          <a:p>
            <a:pPr>
              <a:buFont typeface="Wingdings" panose="05000000000000000000" pitchFamily="2" charset="2"/>
              <a:buChar char="q"/>
            </a:pPr>
            <a:r>
              <a:rPr lang="en-US" sz="2800" dirty="0">
                <a:latin typeface="Trebuchet MS" panose="020B0603020202020204" pitchFamily="34" charset="0"/>
              </a:rPr>
              <a:t> Require strong passwords</a:t>
            </a:r>
            <a:br>
              <a:rPr lang="en-US" sz="2800" dirty="0">
                <a:latin typeface="Trebuchet MS" panose="020B0603020202020204" pitchFamily="34" charset="0"/>
              </a:rPr>
            </a:br>
            <a:endParaRPr lang="en-US" sz="2800" dirty="0">
              <a:latin typeface="Trebuchet MS" panose="020B0603020202020204" pitchFamily="34" charset="0"/>
            </a:endParaRPr>
          </a:p>
          <a:p>
            <a:pPr>
              <a:buFont typeface="Wingdings" panose="05000000000000000000" pitchFamily="2" charset="2"/>
              <a:buChar char="q"/>
            </a:pPr>
            <a:r>
              <a:rPr lang="en-US" sz="2800" dirty="0">
                <a:latin typeface="Trebuchet MS" panose="020B0603020202020204" pitchFamily="34" charset="0"/>
              </a:rPr>
              <a:t> Secure your home network</a:t>
            </a:r>
            <a:br>
              <a:rPr lang="en-US" sz="2800" dirty="0">
                <a:latin typeface="Trebuchet MS" panose="020B0603020202020204" pitchFamily="34" charset="0"/>
              </a:rPr>
            </a:br>
            <a:endParaRPr lang="en-US" sz="2800" dirty="0">
              <a:latin typeface="Trebuchet MS" panose="020B0603020202020204" pitchFamily="34" charset="0"/>
            </a:endParaRPr>
          </a:p>
          <a:p>
            <a:pPr>
              <a:buFont typeface="Wingdings" panose="05000000000000000000" pitchFamily="2" charset="2"/>
              <a:buChar char="q"/>
            </a:pPr>
            <a:r>
              <a:rPr lang="en-US" sz="2800" dirty="0">
                <a:latin typeface="Trebuchet MS" panose="020B0603020202020204" pitchFamily="34" charset="0"/>
              </a:rPr>
              <a:t> Keep an eye on your laptop</a:t>
            </a:r>
            <a:br>
              <a:rPr lang="en-US" sz="2800" dirty="0">
                <a:latin typeface="Trebuchet MS" panose="020B0603020202020204" pitchFamily="34" charset="0"/>
              </a:rPr>
            </a:br>
            <a:endParaRPr lang="en-US" sz="2800" dirty="0">
              <a:latin typeface="Trebuchet MS" panose="020B0603020202020204" pitchFamily="34" charset="0"/>
            </a:endParaRPr>
          </a:p>
          <a:p>
            <a:pPr>
              <a:buFont typeface="Wingdings" panose="05000000000000000000" pitchFamily="2" charset="2"/>
              <a:buChar char="q"/>
            </a:pPr>
            <a:r>
              <a:rPr lang="en-US" sz="2800" dirty="0">
                <a:latin typeface="Trebuchet MS" panose="020B0603020202020204" pitchFamily="34" charset="0"/>
              </a:rPr>
              <a:t> Securely store sensitive files</a:t>
            </a:r>
            <a:br>
              <a:rPr lang="en-US" sz="2800" dirty="0">
                <a:latin typeface="Trebuchet MS" panose="020B0603020202020204" pitchFamily="34" charset="0"/>
              </a:rPr>
            </a:br>
            <a:endParaRPr lang="en-US" sz="2800" dirty="0">
              <a:latin typeface="Trebuchet MS" panose="020B0603020202020204" pitchFamily="34" charset="0"/>
            </a:endParaRPr>
          </a:p>
          <a:p>
            <a:pPr>
              <a:buFont typeface="Wingdings" panose="05000000000000000000" pitchFamily="2" charset="2"/>
              <a:buChar char="q"/>
            </a:pPr>
            <a:r>
              <a:rPr lang="en-US" sz="2800" dirty="0">
                <a:latin typeface="Trebuchet MS" panose="020B0603020202020204" pitchFamily="34" charset="0"/>
              </a:rPr>
              <a:t> Shred sensitive documents</a:t>
            </a:r>
            <a:br>
              <a:rPr lang="en-US" sz="2800" dirty="0">
                <a:latin typeface="Trebuchet MS" panose="020B0603020202020204" pitchFamily="34" charset="0"/>
              </a:rPr>
            </a:br>
            <a:endParaRPr lang="en-US" sz="2800" dirty="0">
              <a:latin typeface="Trebuchet MS" panose="020B0603020202020204" pitchFamily="34" charset="0"/>
            </a:endParaRPr>
          </a:p>
          <a:p>
            <a:pPr>
              <a:buFont typeface="Wingdings" panose="05000000000000000000" pitchFamily="2" charset="2"/>
              <a:buChar char="q"/>
            </a:pPr>
            <a:r>
              <a:rPr lang="en-US" sz="2800" dirty="0">
                <a:latin typeface="Trebuchet MS" panose="020B0603020202020204" pitchFamily="34" charset="0"/>
              </a:rPr>
              <a:t> Find more at www.ftc.gov/cybersecurity </a:t>
            </a:r>
          </a:p>
          <a:p>
            <a:pPr>
              <a:buFont typeface="Wingdings" panose="05000000000000000000" pitchFamily="2" charset="2"/>
              <a:buChar char="q"/>
            </a:pPr>
            <a:endParaRPr lang="en-US" sz="3600" dirty="0"/>
          </a:p>
          <a:p>
            <a:pPr marL="0" indent="0">
              <a:buNone/>
            </a:pPr>
            <a:endParaRPr lang="en-US" sz="3600" dirty="0"/>
          </a:p>
          <a:p>
            <a:pPr marL="0" indent="0">
              <a:buNone/>
            </a:pPr>
            <a:endParaRPr lang="en-US" sz="3600" dirty="0"/>
          </a:p>
        </p:txBody>
      </p:sp>
      <p:pic>
        <p:nvPicPr>
          <p:cNvPr id="5" name="Picture 4">
            <a:extLst>
              <a:ext uri="{FF2B5EF4-FFF2-40B4-BE49-F238E27FC236}">
                <a16:creationId xmlns:a16="http://schemas.microsoft.com/office/drawing/2014/main" id="{F6938622-6340-497A-BE18-C58D72910BFB}"/>
              </a:ext>
            </a:extLst>
          </p:cNvPr>
          <p:cNvPicPr>
            <a:picLocks noChangeAspect="1"/>
          </p:cNvPicPr>
          <p:nvPr/>
        </p:nvPicPr>
        <p:blipFill>
          <a:blip r:embed="rId3"/>
          <a:stretch>
            <a:fillRect/>
          </a:stretch>
        </p:blipFill>
        <p:spPr>
          <a:xfrm>
            <a:off x="514236" y="1045297"/>
            <a:ext cx="4911758" cy="3725485"/>
          </a:xfrm>
          <a:prstGeom prst="rect">
            <a:avLst/>
          </a:prstGeom>
        </p:spPr>
      </p:pic>
    </p:spTree>
    <p:extLst>
      <p:ext uri="{BB962C8B-B14F-4D97-AF65-F5344CB8AC3E}">
        <p14:creationId xmlns:p14="http://schemas.microsoft.com/office/powerpoint/2010/main" val="232236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keting Objectives">
            <a:extLst>
              <a:ext uri="{FF2B5EF4-FFF2-40B4-BE49-F238E27FC236}">
                <a16:creationId xmlns:a16="http://schemas.microsoft.com/office/drawing/2014/main" id="{657E295E-4D45-40E1-8C00-4F583291174D}"/>
              </a:ext>
            </a:extLst>
          </p:cNvPr>
          <p:cNvSpPr/>
          <p:nvPr/>
        </p:nvSpPr>
        <p:spPr>
          <a:xfrm>
            <a:off x="0" y="504973"/>
            <a:ext cx="12192000" cy="34471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noAutofit/>
          </a:bodyPr>
          <a:lstStyle>
            <a:lvl1pPr defTabSz="1155700">
              <a:lnSpc>
                <a:spcPct val="80000"/>
              </a:lnSpc>
              <a:defRPr sz="7200">
                <a:solidFill>
                  <a:srgbClr val="323C40"/>
                </a:solidFill>
                <a:latin typeface="Helvetica"/>
                <a:ea typeface="Helvetica"/>
                <a:cs typeface="Helvetica"/>
                <a:sym typeface="Helvetica"/>
              </a:defRPr>
            </a:lvl1pPr>
          </a:lstStyle>
          <a:p>
            <a:r>
              <a:rPr lang="en-US" sz="3600" b="1" dirty="0">
                <a:solidFill>
                  <a:srgbClr val="002060"/>
                </a:solidFill>
                <a:latin typeface="Trebuchet MS" panose="020B0603020202020204" pitchFamily="34" charset="0"/>
                <a:cs typeface="Arial" panose="020B0604020202020204" pitchFamily="34" charset="0"/>
              </a:rPr>
              <a:t>Report to the FTC</a:t>
            </a:r>
          </a:p>
        </p:txBody>
      </p:sp>
      <p:pic>
        <p:nvPicPr>
          <p:cNvPr id="8" name="Content Placeholder 3">
            <a:extLst>
              <a:ext uri="{FF2B5EF4-FFF2-40B4-BE49-F238E27FC236}">
                <a16:creationId xmlns:a16="http://schemas.microsoft.com/office/drawing/2014/main" id="{04197D3B-AE1E-4C16-9C5B-DFF701833E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877" y="1605717"/>
            <a:ext cx="6704246" cy="4039556"/>
          </a:xfrm>
          <a:prstGeom prst="rect">
            <a:avLst/>
          </a:prstGeom>
          <a:ln>
            <a:solidFill>
              <a:schemeClr val="accent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58790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New_Template8">
  <a:themeElements>
    <a:clrScheme name="MP_CreativeMarket">
      <a:dk1>
        <a:srgbClr val="262E31"/>
      </a:dk1>
      <a:lt1>
        <a:srgbClr val="FFFFFF"/>
      </a:lt1>
      <a:dk2>
        <a:srgbClr val="262E31"/>
      </a:dk2>
      <a:lt2>
        <a:srgbClr val="FFFFFF"/>
      </a:lt2>
      <a:accent1>
        <a:srgbClr val="E8E8E8"/>
      </a:accent1>
      <a:accent2>
        <a:srgbClr val="C5C5C5"/>
      </a:accent2>
      <a:accent3>
        <a:srgbClr val="808080"/>
      </a:accent3>
      <a:accent4>
        <a:srgbClr val="FFFFFF"/>
      </a:accent4>
      <a:accent5>
        <a:srgbClr val="87C3A9"/>
      </a:accent5>
      <a:accent6>
        <a:srgbClr val="262E31"/>
      </a:accent6>
      <a:hlink>
        <a:srgbClr val="808080"/>
      </a:hlink>
      <a:folHlink>
        <a:srgbClr val="C5C5C5"/>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New_Template8">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Helvetica Neue UltraLight"/>
            <a:ea typeface="Helvetica Neue UltraLight"/>
            <a:cs typeface="Helvetica Neue UltraLight"/>
            <a:sym typeface="Helvetica Neue Ultra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5">
              <a:alpha val="75000"/>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bodyPr>
        <a:normAutofit fontScale="92500" lnSpcReduction="20000"/>
      </a:bodyPr>
      <a:lstStyle>
        <a:defPPr algn="l" hangingPunct="1">
          <a:defRPr dirty="0"/>
        </a:defPPr>
      </a:lstStyle>
    </a:txDef>
  </a:objectDefaults>
  <a:extraClrSchemeLst/>
</a:theme>
</file>

<file path=ppt/theme/theme2.xml><?xml version="1.0" encoding="utf-8"?>
<a:theme xmlns:a="http://schemas.openxmlformats.org/drawingml/2006/main" name="Facet">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3.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4.xml><?xml version="1.0" encoding="utf-8"?>
<a:theme xmlns:a="http://schemas.openxmlformats.org/drawingml/2006/main" name="New_Template8">
  <a:themeElements>
    <a:clrScheme name="New_Template8">
      <a:dk1>
        <a:srgbClr val="000000"/>
      </a:dk1>
      <a:lt1>
        <a:srgbClr val="FFFFFF"/>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8">
      <a:majorFont>
        <a:latin typeface="Futura"/>
        <a:ea typeface="Futura"/>
        <a:cs typeface="Futura"/>
      </a:majorFont>
      <a:minorFont>
        <a:latin typeface="Futura"/>
        <a:ea typeface="Futura"/>
        <a:cs typeface="Futura"/>
      </a:minorFont>
    </a:fontScheme>
    <a:fmtScheme name="New_Template8">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Helvetica Neue UltraLight"/>
            <a:ea typeface="Helvetica Neue UltraLight"/>
            <a:cs typeface="Helvetica Neue UltraLight"/>
            <a:sym typeface="Helvetica Neue Ultra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5">
              <a:alpha val="75000"/>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000000"/>
            </a:solidFill>
            <a:effectLst/>
            <a:uFillTx/>
            <a:latin typeface="Helvetica Neue UltraLight"/>
            <a:ea typeface="Helvetica Neue UltraLight"/>
            <a:cs typeface="Helvetica Neue UltraLight"/>
            <a:sym typeface="Helvetica Neue Ultra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12085</TotalTime>
  <Words>339</Words>
  <Application>Microsoft Office PowerPoint</Application>
  <PresentationFormat>Widescreen</PresentationFormat>
  <Paragraphs>60</Paragraphs>
  <Slides>11</Slides>
  <Notes>11</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11</vt:i4>
      </vt:variant>
    </vt:vector>
  </HeadingPairs>
  <TitlesOfParts>
    <vt:vector size="26" baseType="lpstr">
      <vt:lpstr>Arial</vt:lpstr>
      <vt:lpstr>Calibri</vt:lpstr>
      <vt:lpstr>Franklin Gothic Book</vt:lpstr>
      <vt:lpstr>Franklin Gothic Medium</vt:lpstr>
      <vt:lpstr>Futura</vt:lpstr>
      <vt:lpstr>Helvetica</vt:lpstr>
      <vt:lpstr>Helvetica Neue UltraLight</vt:lpstr>
      <vt:lpstr>Trebuchet MS</vt:lpstr>
      <vt:lpstr>Tw Cen MT</vt:lpstr>
      <vt:lpstr>Tw Cen MT Condensed</vt:lpstr>
      <vt:lpstr>Wingdings</vt:lpstr>
      <vt:lpstr>Wingdings 3</vt:lpstr>
      <vt:lpstr>New_Template8</vt:lpstr>
      <vt:lpstr>Facet</vt:lpstr>
      <vt:lpstr>Integral</vt:lpstr>
      <vt:lpstr>PowerPoint Presentation</vt:lpstr>
      <vt:lpstr>PowerPoint Presentation</vt:lpstr>
      <vt:lpstr>Scammers’ Tactics</vt:lpstr>
      <vt:lpstr>How you can protect your small business </vt:lpstr>
      <vt:lpstr>PowerPoint Presentation</vt:lpstr>
      <vt:lpstr>Scammers Tactics</vt:lpstr>
      <vt:lpstr>Economic impact payment scams</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Apanaviciute, Daniele</dc:creator>
  <cp:keywords/>
  <dc:description/>
  <cp:lastModifiedBy>Solis, Laura M.</cp:lastModifiedBy>
  <cp:revision>322</cp:revision>
  <cp:lastPrinted>2017-10-03T00:06:29Z</cp:lastPrinted>
  <dcterms:modified xsi:type="dcterms:W3CDTF">2022-06-10T20:12:04Z</dcterms:modified>
  <cp:category/>
</cp:coreProperties>
</file>